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393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ED59E-A2A9-427D-A1FD-56EB5A5B2779}" type="datetimeFigureOut">
              <a:rPr lang="zh-CN" altLang="en-US" smtClean="0"/>
              <a:t>2025/7/2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E8489-79F0-4091-83BB-5229209C8B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E8489-79F0-4091-83BB-5229209C8B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2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6"/>
            <a:ext cx="9144000" cy="513435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331208"/>
            <a:ext cx="9144000" cy="809625"/>
          </a:xfrm>
          <a:custGeom>
            <a:avLst/>
            <a:gdLst/>
            <a:ahLst/>
            <a:cxnLst/>
            <a:rect l="l" t="t" r="r" b="b"/>
            <a:pathLst>
              <a:path w="9144000" h="809625">
                <a:moveTo>
                  <a:pt x="9144000" y="0"/>
                </a:moveTo>
                <a:lnTo>
                  <a:pt x="0" y="0"/>
                </a:lnTo>
                <a:lnTo>
                  <a:pt x="0" y="809243"/>
                </a:lnTo>
                <a:lnTo>
                  <a:pt x="9144000" y="809243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4444" y="1438655"/>
            <a:ext cx="7260590" cy="2354580"/>
          </a:xfrm>
          <a:custGeom>
            <a:avLst/>
            <a:gdLst/>
            <a:ahLst/>
            <a:cxnLst/>
            <a:rect l="l" t="t" r="r" b="b"/>
            <a:pathLst>
              <a:path w="7260590" h="2354579">
                <a:moveTo>
                  <a:pt x="7260335" y="0"/>
                </a:moveTo>
                <a:lnTo>
                  <a:pt x="0" y="0"/>
                </a:lnTo>
                <a:lnTo>
                  <a:pt x="0" y="2354580"/>
                </a:lnTo>
                <a:lnTo>
                  <a:pt x="7260335" y="2354580"/>
                </a:lnTo>
                <a:lnTo>
                  <a:pt x="7260335" y="0"/>
                </a:lnTo>
                <a:close/>
              </a:path>
            </a:pathLst>
          </a:custGeom>
          <a:solidFill>
            <a:srgbClr val="000000">
              <a:alpha val="6313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347459" y="1429511"/>
            <a:ext cx="2327275" cy="2329180"/>
          </a:xfrm>
          <a:custGeom>
            <a:avLst/>
            <a:gdLst/>
            <a:ahLst/>
            <a:cxnLst/>
            <a:rect l="l" t="t" r="r" b="b"/>
            <a:pathLst>
              <a:path w="2327275" h="2329179">
                <a:moveTo>
                  <a:pt x="1163574" y="0"/>
                </a:moveTo>
                <a:lnTo>
                  <a:pt x="1115642" y="971"/>
                </a:lnTo>
                <a:lnTo>
                  <a:pt x="1068201" y="3862"/>
                </a:lnTo>
                <a:lnTo>
                  <a:pt x="1021289" y="8634"/>
                </a:lnTo>
                <a:lnTo>
                  <a:pt x="974942" y="15250"/>
                </a:lnTo>
                <a:lnTo>
                  <a:pt x="929198" y="23672"/>
                </a:lnTo>
                <a:lnTo>
                  <a:pt x="884095" y="33863"/>
                </a:lnTo>
                <a:lnTo>
                  <a:pt x="839670" y="45784"/>
                </a:lnTo>
                <a:lnTo>
                  <a:pt x="795962" y="59399"/>
                </a:lnTo>
                <a:lnTo>
                  <a:pt x="753006" y="74670"/>
                </a:lnTo>
                <a:lnTo>
                  <a:pt x="710842" y="91559"/>
                </a:lnTo>
                <a:lnTo>
                  <a:pt x="669506" y="110028"/>
                </a:lnTo>
                <a:lnTo>
                  <a:pt x="629037" y="130041"/>
                </a:lnTo>
                <a:lnTo>
                  <a:pt x="589471" y="151559"/>
                </a:lnTo>
                <a:lnTo>
                  <a:pt x="550846" y="174545"/>
                </a:lnTo>
                <a:lnTo>
                  <a:pt x="513200" y="198962"/>
                </a:lnTo>
                <a:lnTo>
                  <a:pt x="476570" y="224771"/>
                </a:lnTo>
                <a:lnTo>
                  <a:pt x="440994" y="251936"/>
                </a:lnTo>
                <a:lnTo>
                  <a:pt x="406510" y="280418"/>
                </a:lnTo>
                <a:lnTo>
                  <a:pt x="373155" y="310180"/>
                </a:lnTo>
                <a:lnTo>
                  <a:pt x="340966" y="341185"/>
                </a:lnTo>
                <a:lnTo>
                  <a:pt x="309981" y="373395"/>
                </a:lnTo>
                <a:lnTo>
                  <a:pt x="280238" y="406772"/>
                </a:lnTo>
                <a:lnTo>
                  <a:pt x="251774" y="441278"/>
                </a:lnTo>
                <a:lnTo>
                  <a:pt x="224627" y="476877"/>
                </a:lnTo>
                <a:lnTo>
                  <a:pt x="198835" y="513531"/>
                </a:lnTo>
                <a:lnTo>
                  <a:pt x="174434" y="551202"/>
                </a:lnTo>
                <a:lnTo>
                  <a:pt x="151462" y="589852"/>
                </a:lnTo>
                <a:lnTo>
                  <a:pt x="129958" y="629444"/>
                </a:lnTo>
                <a:lnTo>
                  <a:pt x="109958" y="669940"/>
                </a:lnTo>
                <a:lnTo>
                  <a:pt x="91500" y="711303"/>
                </a:lnTo>
                <a:lnTo>
                  <a:pt x="74622" y="753495"/>
                </a:lnTo>
                <a:lnTo>
                  <a:pt x="59361" y="796478"/>
                </a:lnTo>
                <a:lnTo>
                  <a:pt x="45755" y="840216"/>
                </a:lnTo>
                <a:lnTo>
                  <a:pt x="33841" y="884670"/>
                </a:lnTo>
                <a:lnTo>
                  <a:pt x="23657" y="929803"/>
                </a:lnTo>
                <a:lnTo>
                  <a:pt x="15240" y="975577"/>
                </a:lnTo>
                <a:lnTo>
                  <a:pt x="8629" y="1021955"/>
                </a:lnTo>
                <a:lnTo>
                  <a:pt x="3860" y="1068899"/>
                </a:lnTo>
                <a:lnTo>
                  <a:pt x="971" y="1116372"/>
                </a:lnTo>
                <a:lnTo>
                  <a:pt x="0" y="1164336"/>
                </a:lnTo>
                <a:lnTo>
                  <a:pt x="971" y="1212299"/>
                </a:lnTo>
                <a:lnTo>
                  <a:pt x="3860" y="1259772"/>
                </a:lnTo>
                <a:lnTo>
                  <a:pt x="8629" y="1306716"/>
                </a:lnTo>
                <a:lnTo>
                  <a:pt x="15240" y="1353094"/>
                </a:lnTo>
                <a:lnTo>
                  <a:pt x="23657" y="1398868"/>
                </a:lnTo>
                <a:lnTo>
                  <a:pt x="33841" y="1444001"/>
                </a:lnTo>
                <a:lnTo>
                  <a:pt x="45755" y="1488455"/>
                </a:lnTo>
                <a:lnTo>
                  <a:pt x="59361" y="1532193"/>
                </a:lnTo>
                <a:lnTo>
                  <a:pt x="74622" y="1575176"/>
                </a:lnTo>
                <a:lnTo>
                  <a:pt x="91500" y="1617368"/>
                </a:lnTo>
                <a:lnTo>
                  <a:pt x="109958" y="1658731"/>
                </a:lnTo>
                <a:lnTo>
                  <a:pt x="129958" y="1699227"/>
                </a:lnTo>
                <a:lnTo>
                  <a:pt x="151462" y="1738819"/>
                </a:lnTo>
                <a:lnTo>
                  <a:pt x="174434" y="1777469"/>
                </a:lnTo>
                <a:lnTo>
                  <a:pt x="198835" y="1815140"/>
                </a:lnTo>
                <a:lnTo>
                  <a:pt x="224627" y="1851794"/>
                </a:lnTo>
                <a:lnTo>
                  <a:pt x="251774" y="1887393"/>
                </a:lnTo>
                <a:lnTo>
                  <a:pt x="280238" y="1921899"/>
                </a:lnTo>
                <a:lnTo>
                  <a:pt x="309981" y="1955276"/>
                </a:lnTo>
                <a:lnTo>
                  <a:pt x="340966" y="1987486"/>
                </a:lnTo>
                <a:lnTo>
                  <a:pt x="373155" y="2018491"/>
                </a:lnTo>
                <a:lnTo>
                  <a:pt x="406510" y="2048253"/>
                </a:lnTo>
                <a:lnTo>
                  <a:pt x="440994" y="2076735"/>
                </a:lnTo>
                <a:lnTo>
                  <a:pt x="476570" y="2103900"/>
                </a:lnTo>
                <a:lnTo>
                  <a:pt x="513200" y="2129709"/>
                </a:lnTo>
                <a:lnTo>
                  <a:pt x="550846" y="2154126"/>
                </a:lnTo>
                <a:lnTo>
                  <a:pt x="589471" y="2177112"/>
                </a:lnTo>
                <a:lnTo>
                  <a:pt x="629037" y="2198630"/>
                </a:lnTo>
                <a:lnTo>
                  <a:pt x="669506" y="2218643"/>
                </a:lnTo>
                <a:lnTo>
                  <a:pt x="710842" y="2237112"/>
                </a:lnTo>
                <a:lnTo>
                  <a:pt x="753006" y="2254001"/>
                </a:lnTo>
                <a:lnTo>
                  <a:pt x="795962" y="2269272"/>
                </a:lnTo>
                <a:lnTo>
                  <a:pt x="839670" y="2282887"/>
                </a:lnTo>
                <a:lnTo>
                  <a:pt x="884095" y="2294808"/>
                </a:lnTo>
                <a:lnTo>
                  <a:pt x="929198" y="2304999"/>
                </a:lnTo>
                <a:lnTo>
                  <a:pt x="974942" y="2313421"/>
                </a:lnTo>
                <a:lnTo>
                  <a:pt x="1021289" y="2320037"/>
                </a:lnTo>
                <a:lnTo>
                  <a:pt x="1068201" y="2324809"/>
                </a:lnTo>
                <a:lnTo>
                  <a:pt x="1115642" y="2327700"/>
                </a:lnTo>
                <a:lnTo>
                  <a:pt x="1163574" y="2328672"/>
                </a:lnTo>
                <a:lnTo>
                  <a:pt x="1211505" y="2327700"/>
                </a:lnTo>
                <a:lnTo>
                  <a:pt x="1258946" y="2324809"/>
                </a:lnTo>
                <a:lnTo>
                  <a:pt x="1305858" y="2320037"/>
                </a:lnTo>
                <a:lnTo>
                  <a:pt x="1352205" y="2313421"/>
                </a:lnTo>
                <a:lnTo>
                  <a:pt x="1397949" y="2304999"/>
                </a:lnTo>
                <a:lnTo>
                  <a:pt x="1443052" y="2294808"/>
                </a:lnTo>
                <a:lnTo>
                  <a:pt x="1487477" y="2282887"/>
                </a:lnTo>
                <a:lnTo>
                  <a:pt x="1531185" y="2269272"/>
                </a:lnTo>
                <a:lnTo>
                  <a:pt x="1574141" y="2254001"/>
                </a:lnTo>
                <a:lnTo>
                  <a:pt x="1616305" y="2237112"/>
                </a:lnTo>
                <a:lnTo>
                  <a:pt x="1657641" y="2218643"/>
                </a:lnTo>
                <a:lnTo>
                  <a:pt x="1698110" y="2198630"/>
                </a:lnTo>
                <a:lnTo>
                  <a:pt x="1737676" y="2177112"/>
                </a:lnTo>
                <a:lnTo>
                  <a:pt x="1776301" y="2154126"/>
                </a:lnTo>
                <a:lnTo>
                  <a:pt x="1813947" y="2129709"/>
                </a:lnTo>
                <a:lnTo>
                  <a:pt x="1850577" y="2103900"/>
                </a:lnTo>
                <a:lnTo>
                  <a:pt x="1886153" y="2076735"/>
                </a:lnTo>
                <a:lnTo>
                  <a:pt x="1920637" y="2048253"/>
                </a:lnTo>
                <a:lnTo>
                  <a:pt x="1953992" y="2018491"/>
                </a:lnTo>
                <a:lnTo>
                  <a:pt x="1986181" y="1987486"/>
                </a:lnTo>
                <a:lnTo>
                  <a:pt x="2017166" y="1955276"/>
                </a:lnTo>
                <a:lnTo>
                  <a:pt x="2046909" y="1921899"/>
                </a:lnTo>
                <a:lnTo>
                  <a:pt x="2075373" y="1887393"/>
                </a:lnTo>
                <a:lnTo>
                  <a:pt x="2102520" y="1851794"/>
                </a:lnTo>
                <a:lnTo>
                  <a:pt x="2128312" y="1815140"/>
                </a:lnTo>
                <a:lnTo>
                  <a:pt x="2152713" y="1777469"/>
                </a:lnTo>
                <a:lnTo>
                  <a:pt x="2175685" y="1738819"/>
                </a:lnTo>
                <a:lnTo>
                  <a:pt x="2197189" y="1699227"/>
                </a:lnTo>
                <a:lnTo>
                  <a:pt x="2217189" y="1658731"/>
                </a:lnTo>
                <a:lnTo>
                  <a:pt x="2235647" y="1617368"/>
                </a:lnTo>
                <a:lnTo>
                  <a:pt x="2252525" y="1575176"/>
                </a:lnTo>
                <a:lnTo>
                  <a:pt x="2267786" y="1532193"/>
                </a:lnTo>
                <a:lnTo>
                  <a:pt x="2281392" y="1488455"/>
                </a:lnTo>
                <a:lnTo>
                  <a:pt x="2293306" y="1444001"/>
                </a:lnTo>
                <a:lnTo>
                  <a:pt x="2303490" y="1398868"/>
                </a:lnTo>
                <a:lnTo>
                  <a:pt x="2311907" y="1353094"/>
                </a:lnTo>
                <a:lnTo>
                  <a:pt x="2318518" y="1306716"/>
                </a:lnTo>
                <a:lnTo>
                  <a:pt x="2323287" y="1259772"/>
                </a:lnTo>
                <a:lnTo>
                  <a:pt x="2326176" y="1212299"/>
                </a:lnTo>
                <a:lnTo>
                  <a:pt x="2327148" y="1164336"/>
                </a:lnTo>
                <a:lnTo>
                  <a:pt x="2326176" y="1116372"/>
                </a:lnTo>
                <a:lnTo>
                  <a:pt x="2323287" y="1068899"/>
                </a:lnTo>
                <a:lnTo>
                  <a:pt x="2318518" y="1021955"/>
                </a:lnTo>
                <a:lnTo>
                  <a:pt x="2311907" y="975577"/>
                </a:lnTo>
                <a:lnTo>
                  <a:pt x="2303490" y="929803"/>
                </a:lnTo>
                <a:lnTo>
                  <a:pt x="2293306" y="884670"/>
                </a:lnTo>
                <a:lnTo>
                  <a:pt x="2281392" y="840216"/>
                </a:lnTo>
                <a:lnTo>
                  <a:pt x="2267786" y="796478"/>
                </a:lnTo>
                <a:lnTo>
                  <a:pt x="2252525" y="753495"/>
                </a:lnTo>
                <a:lnTo>
                  <a:pt x="2235647" y="711303"/>
                </a:lnTo>
                <a:lnTo>
                  <a:pt x="2217189" y="669940"/>
                </a:lnTo>
                <a:lnTo>
                  <a:pt x="2197189" y="629444"/>
                </a:lnTo>
                <a:lnTo>
                  <a:pt x="2175685" y="589852"/>
                </a:lnTo>
                <a:lnTo>
                  <a:pt x="2152713" y="551202"/>
                </a:lnTo>
                <a:lnTo>
                  <a:pt x="2128312" y="513531"/>
                </a:lnTo>
                <a:lnTo>
                  <a:pt x="2102520" y="476877"/>
                </a:lnTo>
                <a:lnTo>
                  <a:pt x="2075373" y="441278"/>
                </a:lnTo>
                <a:lnTo>
                  <a:pt x="2046909" y="406772"/>
                </a:lnTo>
                <a:lnTo>
                  <a:pt x="2017166" y="373395"/>
                </a:lnTo>
                <a:lnTo>
                  <a:pt x="1986181" y="341185"/>
                </a:lnTo>
                <a:lnTo>
                  <a:pt x="1953992" y="310180"/>
                </a:lnTo>
                <a:lnTo>
                  <a:pt x="1920637" y="280418"/>
                </a:lnTo>
                <a:lnTo>
                  <a:pt x="1886153" y="251936"/>
                </a:lnTo>
                <a:lnTo>
                  <a:pt x="1850577" y="224771"/>
                </a:lnTo>
                <a:lnTo>
                  <a:pt x="1813947" y="198962"/>
                </a:lnTo>
                <a:lnTo>
                  <a:pt x="1776301" y="174545"/>
                </a:lnTo>
                <a:lnTo>
                  <a:pt x="1737676" y="151559"/>
                </a:lnTo>
                <a:lnTo>
                  <a:pt x="1698110" y="130041"/>
                </a:lnTo>
                <a:lnTo>
                  <a:pt x="1657641" y="110028"/>
                </a:lnTo>
                <a:lnTo>
                  <a:pt x="1616305" y="91559"/>
                </a:lnTo>
                <a:lnTo>
                  <a:pt x="1574141" y="74670"/>
                </a:lnTo>
                <a:lnTo>
                  <a:pt x="1531185" y="59399"/>
                </a:lnTo>
                <a:lnTo>
                  <a:pt x="1487477" y="45784"/>
                </a:lnTo>
                <a:lnTo>
                  <a:pt x="1443052" y="33863"/>
                </a:lnTo>
                <a:lnTo>
                  <a:pt x="1397949" y="23672"/>
                </a:lnTo>
                <a:lnTo>
                  <a:pt x="1352205" y="15250"/>
                </a:lnTo>
                <a:lnTo>
                  <a:pt x="1305858" y="8634"/>
                </a:lnTo>
                <a:lnTo>
                  <a:pt x="1258946" y="3862"/>
                </a:lnTo>
                <a:lnTo>
                  <a:pt x="1211505" y="971"/>
                </a:lnTo>
                <a:lnTo>
                  <a:pt x="11635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347459" y="1632204"/>
            <a:ext cx="1990725" cy="1990725"/>
          </a:xfrm>
          <a:custGeom>
            <a:avLst/>
            <a:gdLst/>
            <a:ahLst/>
            <a:cxnLst/>
            <a:rect l="l" t="t" r="r" b="b"/>
            <a:pathLst>
              <a:path w="1990725" h="1990725">
                <a:moveTo>
                  <a:pt x="995172" y="0"/>
                </a:moveTo>
                <a:lnTo>
                  <a:pt x="946985" y="1148"/>
                </a:lnTo>
                <a:lnTo>
                  <a:pt x="899387" y="4559"/>
                </a:lnTo>
                <a:lnTo>
                  <a:pt x="852431" y="10179"/>
                </a:lnTo>
                <a:lnTo>
                  <a:pt x="806167" y="17957"/>
                </a:lnTo>
                <a:lnTo>
                  <a:pt x="760649" y="27841"/>
                </a:lnTo>
                <a:lnTo>
                  <a:pt x="715928" y="39777"/>
                </a:lnTo>
                <a:lnTo>
                  <a:pt x="672058" y="53714"/>
                </a:lnTo>
                <a:lnTo>
                  <a:pt x="629090" y="69600"/>
                </a:lnTo>
                <a:lnTo>
                  <a:pt x="587077" y="87381"/>
                </a:lnTo>
                <a:lnTo>
                  <a:pt x="546071" y="107007"/>
                </a:lnTo>
                <a:lnTo>
                  <a:pt x="506124" y="128424"/>
                </a:lnTo>
                <a:lnTo>
                  <a:pt x="467289" y="151580"/>
                </a:lnTo>
                <a:lnTo>
                  <a:pt x="429618" y="176422"/>
                </a:lnTo>
                <a:lnTo>
                  <a:pt x="393162" y="202900"/>
                </a:lnTo>
                <a:lnTo>
                  <a:pt x="357976" y="230960"/>
                </a:lnTo>
                <a:lnTo>
                  <a:pt x="324110" y="260549"/>
                </a:lnTo>
                <a:lnTo>
                  <a:pt x="291617" y="291617"/>
                </a:lnTo>
                <a:lnTo>
                  <a:pt x="260549" y="324110"/>
                </a:lnTo>
                <a:lnTo>
                  <a:pt x="230960" y="357976"/>
                </a:lnTo>
                <a:lnTo>
                  <a:pt x="202900" y="393162"/>
                </a:lnTo>
                <a:lnTo>
                  <a:pt x="176422" y="429618"/>
                </a:lnTo>
                <a:lnTo>
                  <a:pt x="151580" y="467289"/>
                </a:lnTo>
                <a:lnTo>
                  <a:pt x="128424" y="506124"/>
                </a:lnTo>
                <a:lnTo>
                  <a:pt x="107007" y="546071"/>
                </a:lnTo>
                <a:lnTo>
                  <a:pt x="87381" y="587077"/>
                </a:lnTo>
                <a:lnTo>
                  <a:pt x="69600" y="629090"/>
                </a:lnTo>
                <a:lnTo>
                  <a:pt x="53714" y="672058"/>
                </a:lnTo>
                <a:lnTo>
                  <a:pt x="39777" y="715928"/>
                </a:lnTo>
                <a:lnTo>
                  <a:pt x="27841" y="760649"/>
                </a:lnTo>
                <a:lnTo>
                  <a:pt x="17957" y="806167"/>
                </a:lnTo>
                <a:lnTo>
                  <a:pt x="10179" y="852431"/>
                </a:lnTo>
                <a:lnTo>
                  <a:pt x="4559" y="899387"/>
                </a:lnTo>
                <a:lnTo>
                  <a:pt x="1148" y="946985"/>
                </a:lnTo>
                <a:lnTo>
                  <a:pt x="0" y="995172"/>
                </a:lnTo>
                <a:lnTo>
                  <a:pt x="1148" y="1043358"/>
                </a:lnTo>
                <a:lnTo>
                  <a:pt x="4559" y="1090956"/>
                </a:lnTo>
                <a:lnTo>
                  <a:pt x="10179" y="1137912"/>
                </a:lnTo>
                <a:lnTo>
                  <a:pt x="17957" y="1184176"/>
                </a:lnTo>
                <a:lnTo>
                  <a:pt x="27841" y="1229694"/>
                </a:lnTo>
                <a:lnTo>
                  <a:pt x="39777" y="1274415"/>
                </a:lnTo>
                <a:lnTo>
                  <a:pt x="53714" y="1318285"/>
                </a:lnTo>
                <a:lnTo>
                  <a:pt x="69600" y="1361253"/>
                </a:lnTo>
                <a:lnTo>
                  <a:pt x="87381" y="1403266"/>
                </a:lnTo>
                <a:lnTo>
                  <a:pt x="107007" y="1444272"/>
                </a:lnTo>
                <a:lnTo>
                  <a:pt x="128424" y="1484219"/>
                </a:lnTo>
                <a:lnTo>
                  <a:pt x="151580" y="1523054"/>
                </a:lnTo>
                <a:lnTo>
                  <a:pt x="176422" y="1560725"/>
                </a:lnTo>
                <a:lnTo>
                  <a:pt x="202900" y="1597181"/>
                </a:lnTo>
                <a:lnTo>
                  <a:pt x="230960" y="1632367"/>
                </a:lnTo>
                <a:lnTo>
                  <a:pt x="260549" y="1666233"/>
                </a:lnTo>
                <a:lnTo>
                  <a:pt x="291617" y="1698726"/>
                </a:lnTo>
                <a:lnTo>
                  <a:pt x="324110" y="1729794"/>
                </a:lnTo>
                <a:lnTo>
                  <a:pt x="357976" y="1759383"/>
                </a:lnTo>
                <a:lnTo>
                  <a:pt x="393162" y="1787443"/>
                </a:lnTo>
                <a:lnTo>
                  <a:pt x="429618" y="1813921"/>
                </a:lnTo>
                <a:lnTo>
                  <a:pt x="467289" y="1838763"/>
                </a:lnTo>
                <a:lnTo>
                  <a:pt x="506124" y="1861919"/>
                </a:lnTo>
                <a:lnTo>
                  <a:pt x="546071" y="1883336"/>
                </a:lnTo>
                <a:lnTo>
                  <a:pt x="587077" y="1902962"/>
                </a:lnTo>
                <a:lnTo>
                  <a:pt x="629090" y="1920743"/>
                </a:lnTo>
                <a:lnTo>
                  <a:pt x="672058" y="1936629"/>
                </a:lnTo>
                <a:lnTo>
                  <a:pt x="715928" y="1950566"/>
                </a:lnTo>
                <a:lnTo>
                  <a:pt x="760649" y="1962502"/>
                </a:lnTo>
                <a:lnTo>
                  <a:pt x="806167" y="1972386"/>
                </a:lnTo>
                <a:lnTo>
                  <a:pt x="852431" y="1980164"/>
                </a:lnTo>
                <a:lnTo>
                  <a:pt x="899387" y="1985784"/>
                </a:lnTo>
                <a:lnTo>
                  <a:pt x="946985" y="1989195"/>
                </a:lnTo>
                <a:lnTo>
                  <a:pt x="995172" y="1990344"/>
                </a:lnTo>
                <a:lnTo>
                  <a:pt x="1043358" y="1989195"/>
                </a:lnTo>
                <a:lnTo>
                  <a:pt x="1090956" y="1985784"/>
                </a:lnTo>
                <a:lnTo>
                  <a:pt x="1137912" y="1980164"/>
                </a:lnTo>
                <a:lnTo>
                  <a:pt x="1184176" y="1972386"/>
                </a:lnTo>
                <a:lnTo>
                  <a:pt x="1229694" y="1962502"/>
                </a:lnTo>
                <a:lnTo>
                  <a:pt x="1274415" y="1950566"/>
                </a:lnTo>
                <a:lnTo>
                  <a:pt x="1318285" y="1936629"/>
                </a:lnTo>
                <a:lnTo>
                  <a:pt x="1361253" y="1920743"/>
                </a:lnTo>
                <a:lnTo>
                  <a:pt x="1403266" y="1902962"/>
                </a:lnTo>
                <a:lnTo>
                  <a:pt x="1444272" y="1883336"/>
                </a:lnTo>
                <a:lnTo>
                  <a:pt x="1484219" y="1861919"/>
                </a:lnTo>
                <a:lnTo>
                  <a:pt x="1523054" y="1838763"/>
                </a:lnTo>
                <a:lnTo>
                  <a:pt x="1560725" y="1813921"/>
                </a:lnTo>
                <a:lnTo>
                  <a:pt x="1597181" y="1787443"/>
                </a:lnTo>
                <a:lnTo>
                  <a:pt x="1632367" y="1759383"/>
                </a:lnTo>
                <a:lnTo>
                  <a:pt x="1666233" y="1729794"/>
                </a:lnTo>
                <a:lnTo>
                  <a:pt x="1698726" y="1698726"/>
                </a:lnTo>
                <a:lnTo>
                  <a:pt x="1729794" y="1666233"/>
                </a:lnTo>
                <a:lnTo>
                  <a:pt x="1759383" y="1632367"/>
                </a:lnTo>
                <a:lnTo>
                  <a:pt x="1787443" y="1597181"/>
                </a:lnTo>
                <a:lnTo>
                  <a:pt x="1813921" y="1560725"/>
                </a:lnTo>
                <a:lnTo>
                  <a:pt x="1838763" y="1523054"/>
                </a:lnTo>
                <a:lnTo>
                  <a:pt x="1861919" y="1484219"/>
                </a:lnTo>
                <a:lnTo>
                  <a:pt x="1883336" y="1444272"/>
                </a:lnTo>
                <a:lnTo>
                  <a:pt x="1902962" y="1403266"/>
                </a:lnTo>
                <a:lnTo>
                  <a:pt x="1920743" y="1361253"/>
                </a:lnTo>
                <a:lnTo>
                  <a:pt x="1936629" y="1318285"/>
                </a:lnTo>
                <a:lnTo>
                  <a:pt x="1950566" y="1274415"/>
                </a:lnTo>
                <a:lnTo>
                  <a:pt x="1962502" y="1229694"/>
                </a:lnTo>
                <a:lnTo>
                  <a:pt x="1972386" y="1184176"/>
                </a:lnTo>
                <a:lnTo>
                  <a:pt x="1980164" y="1137912"/>
                </a:lnTo>
                <a:lnTo>
                  <a:pt x="1985784" y="1090956"/>
                </a:lnTo>
                <a:lnTo>
                  <a:pt x="1989195" y="1043358"/>
                </a:lnTo>
                <a:lnTo>
                  <a:pt x="1990344" y="995172"/>
                </a:lnTo>
                <a:lnTo>
                  <a:pt x="1989195" y="946985"/>
                </a:lnTo>
                <a:lnTo>
                  <a:pt x="1985784" y="899387"/>
                </a:lnTo>
                <a:lnTo>
                  <a:pt x="1980164" y="852431"/>
                </a:lnTo>
                <a:lnTo>
                  <a:pt x="1972386" y="806167"/>
                </a:lnTo>
                <a:lnTo>
                  <a:pt x="1962502" y="760649"/>
                </a:lnTo>
                <a:lnTo>
                  <a:pt x="1950566" y="715928"/>
                </a:lnTo>
                <a:lnTo>
                  <a:pt x="1936629" y="672058"/>
                </a:lnTo>
                <a:lnTo>
                  <a:pt x="1920743" y="629090"/>
                </a:lnTo>
                <a:lnTo>
                  <a:pt x="1902962" y="587077"/>
                </a:lnTo>
                <a:lnTo>
                  <a:pt x="1883336" y="546071"/>
                </a:lnTo>
                <a:lnTo>
                  <a:pt x="1861919" y="506124"/>
                </a:lnTo>
                <a:lnTo>
                  <a:pt x="1838763" y="467289"/>
                </a:lnTo>
                <a:lnTo>
                  <a:pt x="1813921" y="429618"/>
                </a:lnTo>
                <a:lnTo>
                  <a:pt x="1787443" y="393162"/>
                </a:lnTo>
                <a:lnTo>
                  <a:pt x="1759383" y="357976"/>
                </a:lnTo>
                <a:lnTo>
                  <a:pt x="1729794" y="324110"/>
                </a:lnTo>
                <a:lnTo>
                  <a:pt x="1698726" y="291617"/>
                </a:lnTo>
                <a:lnTo>
                  <a:pt x="1666233" y="260549"/>
                </a:lnTo>
                <a:lnTo>
                  <a:pt x="1632367" y="230960"/>
                </a:lnTo>
                <a:lnTo>
                  <a:pt x="1597181" y="202900"/>
                </a:lnTo>
                <a:lnTo>
                  <a:pt x="1560725" y="176422"/>
                </a:lnTo>
                <a:lnTo>
                  <a:pt x="1523054" y="151580"/>
                </a:lnTo>
                <a:lnTo>
                  <a:pt x="1484219" y="128424"/>
                </a:lnTo>
                <a:lnTo>
                  <a:pt x="1444272" y="107007"/>
                </a:lnTo>
                <a:lnTo>
                  <a:pt x="1403266" y="87381"/>
                </a:lnTo>
                <a:lnTo>
                  <a:pt x="1361253" y="69600"/>
                </a:lnTo>
                <a:lnTo>
                  <a:pt x="1318285" y="53714"/>
                </a:lnTo>
                <a:lnTo>
                  <a:pt x="1274415" y="39777"/>
                </a:lnTo>
                <a:lnTo>
                  <a:pt x="1229694" y="27841"/>
                </a:lnTo>
                <a:lnTo>
                  <a:pt x="1184176" y="17957"/>
                </a:lnTo>
                <a:lnTo>
                  <a:pt x="1137912" y="10179"/>
                </a:lnTo>
                <a:lnTo>
                  <a:pt x="1090956" y="4559"/>
                </a:lnTo>
                <a:lnTo>
                  <a:pt x="1043358" y="1148"/>
                </a:lnTo>
                <a:lnTo>
                  <a:pt x="995172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6911" y="394715"/>
            <a:ext cx="231648" cy="23164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7619" y="394715"/>
            <a:ext cx="231648" cy="23164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1000" y="394715"/>
            <a:ext cx="230124" cy="2316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2244" y="1691712"/>
            <a:ext cx="4554220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‹#›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‹#›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‹#›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‹#›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21139" cy="256489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572524"/>
            <a:ext cx="9144000" cy="2540635"/>
          </a:xfrm>
          <a:custGeom>
            <a:avLst/>
            <a:gdLst/>
            <a:ahLst/>
            <a:cxnLst/>
            <a:rect l="l" t="t" r="r" b="b"/>
            <a:pathLst>
              <a:path w="9144000" h="2540635">
                <a:moveTo>
                  <a:pt x="9144000" y="0"/>
                </a:moveTo>
                <a:lnTo>
                  <a:pt x="0" y="0"/>
                </a:lnTo>
                <a:lnTo>
                  <a:pt x="0" y="2540495"/>
                </a:lnTo>
                <a:lnTo>
                  <a:pt x="9144000" y="254049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>
              <a:alpha val="8313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46531" y="1514855"/>
            <a:ext cx="2329180" cy="2327275"/>
          </a:xfrm>
          <a:custGeom>
            <a:avLst/>
            <a:gdLst/>
            <a:ahLst/>
            <a:cxnLst/>
            <a:rect l="l" t="t" r="r" b="b"/>
            <a:pathLst>
              <a:path w="2329180" h="2327275">
                <a:moveTo>
                  <a:pt x="1164336" y="0"/>
                </a:moveTo>
                <a:lnTo>
                  <a:pt x="1116372" y="971"/>
                </a:lnTo>
                <a:lnTo>
                  <a:pt x="1068899" y="3860"/>
                </a:lnTo>
                <a:lnTo>
                  <a:pt x="1021955" y="8629"/>
                </a:lnTo>
                <a:lnTo>
                  <a:pt x="975577" y="15240"/>
                </a:lnTo>
                <a:lnTo>
                  <a:pt x="929803" y="23657"/>
                </a:lnTo>
                <a:lnTo>
                  <a:pt x="884670" y="33841"/>
                </a:lnTo>
                <a:lnTo>
                  <a:pt x="840216" y="45755"/>
                </a:lnTo>
                <a:lnTo>
                  <a:pt x="796478" y="59361"/>
                </a:lnTo>
                <a:lnTo>
                  <a:pt x="753495" y="74622"/>
                </a:lnTo>
                <a:lnTo>
                  <a:pt x="711303" y="91500"/>
                </a:lnTo>
                <a:lnTo>
                  <a:pt x="669940" y="109958"/>
                </a:lnTo>
                <a:lnTo>
                  <a:pt x="629444" y="129958"/>
                </a:lnTo>
                <a:lnTo>
                  <a:pt x="589852" y="151462"/>
                </a:lnTo>
                <a:lnTo>
                  <a:pt x="551202" y="174434"/>
                </a:lnTo>
                <a:lnTo>
                  <a:pt x="513531" y="198835"/>
                </a:lnTo>
                <a:lnTo>
                  <a:pt x="476877" y="224627"/>
                </a:lnTo>
                <a:lnTo>
                  <a:pt x="441278" y="251774"/>
                </a:lnTo>
                <a:lnTo>
                  <a:pt x="406772" y="280238"/>
                </a:lnTo>
                <a:lnTo>
                  <a:pt x="373395" y="309981"/>
                </a:lnTo>
                <a:lnTo>
                  <a:pt x="341185" y="340966"/>
                </a:lnTo>
                <a:lnTo>
                  <a:pt x="310180" y="373155"/>
                </a:lnTo>
                <a:lnTo>
                  <a:pt x="280418" y="406510"/>
                </a:lnTo>
                <a:lnTo>
                  <a:pt x="251936" y="440994"/>
                </a:lnTo>
                <a:lnTo>
                  <a:pt x="224771" y="476570"/>
                </a:lnTo>
                <a:lnTo>
                  <a:pt x="198962" y="513200"/>
                </a:lnTo>
                <a:lnTo>
                  <a:pt x="174545" y="550846"/>
                </a:lnTo>
                <a:lnTo>
                  <a:pt x="151559" y="589471"/>
                </a:lnTo>
                <a:lnTo>
                  <a:pt x="130041" y="629037"/>
                </a:lnTo>
                <a:lnTo>
                  <a:pt x="110028" y="669506"/>
                </a:lnTo>
                <a:lnTo>
                  <a:pt x="91559" y="710842"/>
                </a:lnTo>
                <a:lnTo>
                  <a:pt x="74670" y="753006"/>
                </a:lnTo>
                <a:lnTo>
                  <a:pt x="59399" y="795962"/>
                </a:lnTo>
                <a:lnTo>
                  <a:pt x="45784" y="839670"/>
                </a:lnTo>
                <a:lnTo>
                  <a:pt x="33863" y="884095"/>
                </a:lnTo>
                <a:lnTo>
                  <a:pt x="23672" y="929198"/>
                </a:lnTo>
                <a:lnTo>
                  <a:pt x="15250" y="974942"/>
                </a:lnTo>
                <a:lnTo>
                  <a:pt x="8634" y="1021289"/>
                </a:lnTo>
                <a:lnTo>
                  <a:pt x="3862" y="1068201"/>
                </a:lnTo>
                <a:lnTo>
                  <a:pt x="971" y="1115642"/>
                </a:lnTo>
                <a:lnTo>
                  <a:pt x="0" y="1163574"/>
                </a:lnTo>
                <a:lnTo>
                  <a:pt x="971" y="1211505"/>
                </a:lnTo>
                <a:lnTo>
                  <a:pt x="3862" y="1258946"/>
                </a:lnTo>
                <a:lnTo>
                  <a:pt x="8634" y="1305858"/>
                </a:lnTo>
                <a:lnTo>
                  <a:pt x="15250" y="1352205"/>
                </a:lnTo>
                <a:lnTo>
                  <a:pt x="23672" y="1397949"/>
                </a:lnTo>
                <a:lnTo>
                  <a:pt x="33863" y="1443052"/>
                </a:lnTo>
                <a:lnTo>
                  <a:pt x="45784" y="1487477"/>
                </a:lnTo>
                <a:lnTo>
                  <a:pt x="59399" y="1531185"/>
                </a:lnTo>
                <a:lnTo>
                  <a:pt x="74670" y="1574141"/>
                </a:lnTo>
                <a:lnTo>
                  <a:pt x="91559" y="1616305"/>
                </a:lnTo>
                <a:lnTo>
                  <a:pt x="110028" y="1657641"/>
                </a:lnTo>
                <a:lnTo>
                  <a:pt x="130041" y="1698110"/>
                </a:lnTo>
                <a:lnTo>
                  <a:pt x="151559" y="1737676"/>
                </a:lnTo>
                <a:lnTo>
                  <a:pt x="174545" y="1776301"/>
                </a:lnTo>
                <a:lnTo>
                  <a:pt x="198962" y="1813947"/>
                </a:lnTo>
                <a:lnTo>
                  <a:pt x="224771" y="1850577"/>
                </a:lnTo>
                <a:lnTo>
                  <a:pt x="251936" y="1886153"/>
                </a:lnTo>
                <a:lnTo>
                  <a:pt x="280418" y="1920637"/>
                </a:lnTo>
                <a:lnTo>
                  <a:pt x="310180" y="1953992"/>
                </a:lnTo>
                <a:lnTo>
                  <a:pt x="341185" y="1986181"/>
                </a:lnTo>
                <a:lnTo>
                  <a:pt x="373395" y="2017166"/>
                </a:lnTo>
                <a:lnTo>
                  <a:pt x="406772" y="2046909"/>
                </a:lnTo>
                <a:lnTo>
                  <a:pt x="441278" y="2075373"/>
                </a:lnTo>
                <a:lnTo>
                  <a:pt x="476877" y="2102520"/>
                </a:lnTo>
                <a:lnTo>
                  <a:pt x="513531" y="2128312"/>
                </a:lnTo>
                <a:lnTo>
                  <a:pt x="551202" y="2152713"/>
                </a:lnTo>
                <a:lnTo>
                  <a:pt x="589852" y="2175685"/>
                </a:lnTo>
                <a:lnTo>
                  <a:pt x="629444" y="2197189"/>
                </a:lnTo>
                <a:lnTo>
                  <a:pt x="669940" y="2217189"/>
                </a:lnTo>
                <a:lnTo>
                  <a:pt x="711303" y="2235647"/>
                </a:lnTo>
                <a:lnTo>
                  <a:pt x="753495" y="2252525"/>
                </a:lnTo>
                <a:lnTo>
                  <a:pt x="796478" y="2267786"/>
                </a:lnTo>
                <a:lnTo>
                  <a:pt x="840216" y="2281392"/>
                </a:lnTo>
                <a:lnTo>
                  <a:pt x="884670" y="2293306"/>
                </a:lnTo>
                <a:lnTo>
                  <a:pt x="929803" y="2303490"/>
                </a:lnTo>
                <a:lnTo>
                  <a:pt x="975577" y="2311907"/>
                </a:lnTo>
                <a:lnTo>
                  <a:pt x="1021955" y="2318518"/>
                </a:lnTo>
                <a:lnTo>
                  <a:pt x="1068899" y="2323287"/>
                </a:lnTo>
                <a:lnTo>
                  <a:pt x="1116372" y="2326176"/>
                </a:lnTo>
                <a:lnTo>
                  <a:pt x="1164336" y="2327148"/>
                </a:lnTo>
                <a:lnTo>
                  <a:pt x="1212299" y="2326176"/>
                </a:lnTo>
                <a:lnTo>
                  <a:pt x="1259772" y="2323287"/>
                </a:lnTo>
                <a:lnTo>
                  <a:pt x="1306716" y="2318518"/>
                </a:lnTo>
                <a:lnTo>
                  <a:pt x="1353094" y="2311907"/>
                </a:lnTo>
                <a:lnTo>
                  <a:pt x="1398868" y="2303490"/>
                </a:lnTo>
                <a:lnTo>
                  <a:pt x="1444001" y="2293306"/>
                </a:lnTo>
                <a:lnTo>
                  <a:pt x="1488455" y="2281392"/>
                </a:lnTo>
                <a:lnTo>
                  <a:pt x="1532193" y="2267786"/>
                </a:lnTo>
                <a:lnTo>
                  <a:pt x="1575176" y="2252525"/>
                </a:lnTo>
                <a:lnTo>
                  <a:pt x="1617368" y="2235647"/>
                </a:lnTo>
                <a:lnTo>
                  <a:pt x="1658731" y="2217189"/>
                </a:lnTo>
                <a:lnTo>
                  <a:pt x="1699227" y="2197189"/>
                </a:lnTo>
                <a:lnTo>
                  <a:pt x="1738819" y="2175685"/>
                </a:lnTo>
                <a:lnTo>
                  <a:pt x="1777469" y="2152713"/>
                </a:lnTo>
                <a:lnTo>
                  <a:pt x="1815140" y="2128312"/>
                </a:lnTo>
                <a:lnTo>
                  <a:pt x="1851794" y="2102520"/>
                </a:lnTo>
                <a:lnTo>
                  <a:pt x="1887393" y="2075373"/>
                </a:lnTo>
                <a:lnTo>
                  <a:pt x="1921899" y="2046909"/>
                </a:lnTo>
                <a:lnTo>
                  <a:pt x="1955276" y="2017166"/>
                </a:lnTo>
                <a:lnTo>
                  <a:pt x="1987486" y="1986181"/>
                </a:lnTo>
                <a:lnTo>
                  <a:pt x="2018491" y="1953992"/>
                </a:lnTo>
                <a:lnTo>
                  <a:pt x="2048253" y="1920637"/>
                </a:lnTo>
                <a:lnTo>
                  <a:pt x="2076735" y="1886153"/>
                </a:lnTo>
                <a:lnTo>
                  <a:pt x="2103900" y="1850577"/>
                </a:lnTo>
                <a:lnTo>
                  <a:pt x="2129709" y="1813947"/>
                </a:lnTo>
                <a:lnTo>
                  <a:pt x="2154126" y="1776301"/>
                </a:lnTo>
                <a:lnTo>
                  <a:pt x="2177112" y="1737676"/>
                </a:lnTo>
                <a:lnTo>
                  <a:pt x="2198630" y="1698110"/>
                </a:lnTo>
                <a:lnTo>
                  <a:pt x="2218643" y="1657641"/>
                </a:lnTo>
                <a:lnTo>
                  <a:pt x="2237112" y="1616305"/>
                </a:lnTo>
                <a:lnTo>
                  <a:pt x="2254001" y="1574141"/>
                </a:lnTo>
                <a:lnTo>
                  <a:pt x="2269272" y="1531185"/>
                </a:lnTo>
                <a:lnTo>
                  <a:pt x="2282887" y="1487477"/>
                </a:lnTo>
                <a:lnTo>
                  <a:pt x="2294808" y="1443052"/>
                </a:lnTo>
                <a:lnTo>
                  <a:pt x="2304999" y="1397949"/>
                </a:lnTo>
                <a:lnTo>
                  <a:pt x="2313421" y="1352205"/>
                </a:lnTo>
                <a:lnTo>
                  <a:pt x="2320037" y="1305858"/>
                </a:lnTo>
                <a:lnTo>
                  <a:pt x="2324809" y="1258946"/>
                </a:lnTo>
                <a:lnTo>
                  <a:pt x="2327700" y="1211505"/>
                </a:lnTo>
                <a:lnTo>
                  <a:pt x="2328672" y="1163574"/>
                </a:lnTo>
                <a:lnTo>
                  <a:pt x="2327700" y="1115642"/>
                </a:lnTo>
                <a:lnTo>
                  <a:pt x="2324809" y="1068201"/>
                </a:lnTo>
                <a:lnTo>
                  <a:pt x="2320037" y="1021289"/>
                </a:lnTo>
                <a:lnTo>
                  <a:pt x="2313421" y="974942"/>
                </a:lnTo>
                <a:lnTo>
                  <a:pt x="2304999" y="929198"/>
                </a:lnTo>
                <a:lnTo>
                  <a:pt x="2294808" y="884095"/>
                </a:lnTo>
                <a:lnTo>
                  <a:pt x="2282887" y="839670"/>
                </a:lnTo>
                <a:lnTo>
                  <a:pt x="2269272" y="795962"/>
                </a:lnTo>
                <a:lnTo>
                  <a:pt x="2254001" y="753006"/>
                </a:lnTo>
                <a:lnTo>
                  <a:pt x="2237112" y="710842"/>
                </a:lnTo>
                <a:lnTo>
                  <a:pt x="2218643" y="669506"/>
                </a:lnTo>
                <a:lnTo>
                  <a:pt x="2198630" y="629037"/>
                </a:lnTo>
                <a:lnTo>
                  <a:pt x="2177112" y="589471"/>
                </a:lnTo>
                <a:lnTo>
                  <a:pt x="2154126" y="550846"/>
                </a:lnTo>
                <a:lnTo>
                  <a:pt x="2129709" y="513200"/>
                </a:lnTo>
                <a:lnTo>
                  <a:pt x="2103900" y="476570"/>
                </a:lnTo>
                <a:lnTo>
                  <a:pt x="2076735" y="440994"/>
                </a:lnTo>
                <a:lnTo>
                  <a:pt x="2048253" y="406510"/>
                </a:lnTo>
                <a:lnTo>
                  <a:pt x="2018491" y="373155"/>
                </a:lnTo>
                <a:lnTo>
                  <a:pt x="1987486" y="340966"/>
                </a:lnTo>
                <a:lnTo>
                  <a:pt x="1955276" y="309981"/>
                </a:lnTo>
                <a:lnTo>
                  <a:pt x="1921899" y="280238"/>
                </a:lnTo>
                <a:lnTo>
                  <a:pt x="1887393" y="251774"/>
                </a:lnTo>
                <a:lnTo>
                  <a:pt x="1851794" y="224627"/>
                </a:lnTo>
                <a:lnTo>
                  <a:pt x="1815140" y="198835"/>
                </a:lnTo>
                <a:lnTo>
                  <a:pt x="1777469" y="174434"/>
                </a:lnTo>
                <a:lnTo>
                  <a:pt x="1738819" y="151462"/>
                </a:lnTo>
                <a:lnTo>
                  <a:pt x="1699227" y="129958"/>
                </a:lnTo>
                <a:lnTo>
                  <a:pt x="1658731" y="109958"/>
                </a:lnTo>
                <a:lnTo>
                  <a:pt x="1617368" y="91500"/>
                </a:lnTo>
                <a:lnTo>
                  <a:pt x="1575176" y="74622"/>
                </a:lnTo>
                <a:lnTo>
                  <a:pt x="1532193" y="59361"/>
                </a:lnTo>
                <a:lnTo>
                  <a:pt x="1488455" y="45755"/>
                </a:lnTo>
                <a:lnTo>
                  <a:pt x="1444001" y="33841"/>
                </a:lnTo>
                <a:lnTo>
                  <a:pt x="1398868" y="23657"/>
                </a:lnTo>
                <a:lnTo>
                  <a:pt x="1353094" y="15240"/>
                </a:lnTo>
                <a:lnTo>
                  <a:pt x="1306716" y="8629"/>
                </a:lnTo>
                <a:lnTo>
                  <a:pt x="1259772" y="3860"/>
                </a:lnTo>
                <a:lnTo>
                  <a:pt x="1212299" y="971"/>
                </a:lnTo>
                <a:lnTo>
                  <a:pt x="11643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83336" y="1708404"/>
            <a:ext cx="1991995" cy="1990725"/>
          </a:xfrm>
          <a:custGeom>
            <a:avLst/>
            <a:gdLst/>
            <a:ahLst/>
            <a:cxnLst/>
            <a:rect l="l" t="t" r="r" b="b"/>
            <a:pathLst>
              <a:path w="1991995" h="1990725">
                <a:moveTo>
                  <a:pt x="995934" y="0"/>
                </a:moveTo>
                <a:lnTo>
                  <a:pt x="947710" y="1148"/>
                </a:lnTo>
                <a:lnTo>
                  <a:pt x="900076" y="4559"/>
                </a:lnTo>
                <a:lnTo>
                  <a:pt x="853084" y="10179"/>
                </a:lnTo>
                <a:lnTo>
                  <a:pt x="806785" y="17957"/>
                </a:lnTo>
                <a:lnTo>
                  <a:pt x="761232" y="27841"/>
                </a:lnTo>
                <a:lnTo>
                  <a:pt x="716477" y="39777"/>
                </a:lnTo>
                <a:lnTo>
                  <a:pt x="672573" y="53714"/>
                </a:lnTo>
                <a:lnTo>
                  <a:pt x="629573" y="69600"/>
                </a:lnTo>
                <a:lnTo>
                  <a:pt x="587527" y="87381"/>
                </a:lnTo>
                <a:lnTo>
                  <a:pt x="546490" y="107007"/>
                </a:lnTo>
                <a:lnTo>
                  <a:pt x="506512" y="128424"/>
                </a:lnTo>
                <a:lnTo>
                  <a:pt x="467647" y="151580"/>
                </a:lnTo>
                <a:lnTo>
                  <a:pt x="429947" y="176422"/>
                </a:lnTo>
                <a:lnTo>
                  <a:pt x="393464" y="202900"/>
                </a:lnTo>
                <a:lnTo>
                  <a:pt x="358250" y="230960"/>
                </a:lnTo>
                <a:lnTo>
                  <a:pt x="324358" y="260549"/>
                </a:lnTo>
                <a:lnTo>
                  <a:pt x="291841" y="291617"/>
                </a:lnTo>
                <a:lnTo>
                  <a:pt x="260749" y="324110"/>
                </a:lnTo>
                <a:lnTo>
                  <a:pt x="231137" y="357976"/>
                </a:lnTo>
                <a:lnTo>
                  <a:pt x="203056" y="393162"/>
                </a:lnTo>
                <a:lnTo>
                  <a:pt x="176558" y="429618"/>
                </a:lnTo>
                <a:lnTo>
                  <a:pt x="151696" y="467289"/>
                </a:lnTo>
                <a:lnTo>
                  <a:pt x="128522" y="506124"/>
                </a:lnTo>
                <a:lnTo>
                  <a:pt x="107089" y="546071"/>
                </a:lnTo>
                <a:lnTo>
                  <a:pt x="87449" y="587077"/>
                </a:lnTo>
                <a:lnTo>
                  <a:pt x="69653" y="629090"/>
                </a:lnTo>
                <a:lnTo>
                  <a:pt x="53756" y="672058"/>
                </a:lnTo>
                <a:lnTo>
                  <a:pt x="39808" y="715928"/>
                </a:lnTo>
                <a:lnTo>
                  <a:pt x="27862" y="760649"/>
                </a:lnTo>
                <a:lnTo>
                  <a:pt x="17971" y="806167"/>
                </a:lnTo>
                <a:lnTo>
                  <a:pt x="10187" y="852431"/>
                </a:lnTo>
                <a:lnTo>
                  <a:pt x="4562" y="899387"/>
                </a:lnTo>
                <a:lnTo>
                  <a:pt x="1149" y="946985"/>
                </a:lnTo>
                <a:lnTo>
                  <a:pt x="0" y="995172"/>
                </a:lnTo>
                <a:lnTo>
                  <a:pt x="1149" y="1043358"/>
                </a:lnTo>
                <a:lnTo>
                  <a:pt x="4562" y="1090956"/>
                </a:lnTo>
                <a:lnTo>
                  <a:pt x="10187" y="1137912"/>
                </a:lnTo>
                <a:lnTo>
                  <a:pt x="17971" y="1184176"/>
                </a:lnTo>
                <a:lnTo>
                  <a:pt x="27862" y="1229694"/>
                </a:lnTo>
                <a:lnTo>
                  <a:pt x="39808" y="1274415"/>
                </a:lnTo>
                <a:lnTo>
                  <a:pt x="53756" y="1318285"/>
                </a:lnTo>
                <a:lnTo>
                  <a:pt x="69653" y="1361253"/>
                </a:lnTo>
                <a:lnTo>
                  <a:pt x="87449" y="1403266"/>
                </a:lnTo>
                <a:lnTo>
                  <a:pt x="107089" y="1444272"/>
                </a:lnTo>
                <a:lnTo>
                  <a:pt x="128522" y="1484219"/>
                </a:lnTo>
                <a:lnTo>
                  <a:pt x="151696" y="1523054"/>
                </a:lnTo>
                <a:lnTo>
                  <a:pt x="176558" y="1560725"/>
                </a:lnTo>
                <a:lnTo>
                  <a:pt x="203056" y="1597181"/>
                </a:lnTo>
                <a:lnTo>
                  <a:pt x="231137" y="1632367"/>
                </a:lnTo>
                <a:lnTo>
                  <a:pt x="260749" y="1666233"/>
                </a:lnTo>
                <a:lnTo>
                  <a:pt x="291841" y="1698726"/>
                </a:lnTo>
                <a:lnTo>
                  <a:pt x="324358" y="1729794"/>
                </a:lnTo>
                <a:lnTo>
                  <a:pt x="358250" y="1759383"/>
                </a:lnTo>
                <a:lnTo>
                  <a:pt x="393464" y="1787443"/>
                </a:lnTo>
                <a:lnTo>
                  <a:pt x="429947" y="1813921"/>
                </a:lnTo>
                <a:lnTo>
                  <a:pt x="467647" y="1838763"/>
                </a:lnTo>
                <a:lnTo>
                  <a:pt x="506512" y="1861919"/>
                </a:lnTo>
                <a:lnTo>
                  <a:pt x="546490" y="1883336"/>
                </a:lnTo>
                <a:lnTo>
                  <a:pt x="587527" y="1902962"/>
                </a:lnTo>
                <a:lnTo>
                  <a:pt x="629573" y="1920743"/>
                </a:lnTo>
                <a:lnTo>
                  <a:pt x="672573" y="1936629"/>
                </a:lnTo>
                <a:lnTo>
                  <a:pt x="716477" y="1950566"/>
                </a:lnTo>
                <a:lnTo>
                  <a:pt x="761232" y="1962502"/>
                </a:lnTo>
                <a:lnTo>
                  <a:pt x="806785" y="1972386"/>
                </a:lnTo>
                <a:lnTo>
                  <a:pt x="853084" y="1980164"/>
                </a:lnTo>
                <a:lnTo>
                  <a:pt x="900076" y="1985784"/>
                </a:lnTo>
                <a:lnTo>
                  <a:pt x="947710" y="1989195"/>
                </a:lnTo>
                <a:lnTo>
                  <a:pt x="995934" y="1990344"/>
                </a:lnTo>
                <a:lnTo>
                  <a:pt x="1044157" y="1989195"/>
                </a:lnTo>
                <a:lnTo>
                  <a:pt x="1091791" y="1985784"/>
                </a:lnTo>
                <a:lnTo>
                  <a:pt x="1138783" y="1980164"/>
                </a:lnTo>
                <a:lnTo>
                  <a:pt x="1185082" y="1972386"/>
                </a:lnTo>
                <a:lnTo>
                  <a:pt x="1230635" y="1962502"/>
                </a:lnTo>
                <a:lnTo>
                  <a:pt x="1275390" y="1950566"/>
                </a:lnTo>
                <a:lnTo>
                  <a:pt x="1319294" y="1936629"/>
                </a:lnTo>
                <a:lnTo>
                  <a:pt x="1362294" y="1920743"/>
                </a:lnTo>
                <a:lnTo>
                  <a:pt x="1404340" y="1902962"/>
                </a:lnTo>
                <a:lnTo>
                  <a:pt x="1445377" y="1883336"/>
                </a:lnTo>
                <a:lnTo>
                  <a:pt x="1485355" y="1861919"/>
                </a:lnTo>
                <a:lnTo>
                  <a:pt x="1524220" y="1838763"/>
                </a:lnTo>
                <a:lnTo>
                  <a:pt x="1561920" y="1813921"/>
                </a:lnTo>
                <a:lnTo>
                  <a:pt x="1598403" y="1787443"/>
                </a:lnTo>
                <a:lnTo>
                  <a:pt x="1633617" y="1759383"/>
                </a:lnTo>
                <a:lnTo>
                  <a:pt x="1667509" y="1729794"/>
                </a:lnTo>
                <a:lnTo>
                  <a:pt x="1700026" y="1698726"/>
                </a:lnTo>
                <a:lnTo>
                  <a:pt x="1731118" y="1666233"/>
                </a:lnTo>
                <a:lnTo>
                  <a:pt x="1760730" y="1632367"/>
                </a:lnTo>
                <a:lnTo>
                  <a:pt x="1788811" y="1597181"/>
                </a:lnTo>
                <a:lnTo>
                  <a:pt x="1815309" y="1560725"/>
                </a:lnTo>
                <a:lnTo>
                  <a:pt x="1840171" y="1523054"/>
                </a:lnTo>
                <a:lnTo>
                  <a:pt x="1863345" y="1484219"/>
                </a:lnTo>
                <a:lnTo>
                  <a:pt x="1884778" y="1444272"/>
                </a:lnTo>
                <a:lnTo>
                  <a:pt x="1904418" y="1403266"/>
                </a:lnTo>
                <a:lnTo>
                  <a:pt x="1922214" y="1361253"/>
                </a:lnTo>
                <a:lnTo>
                  <a:pt x="1938111" y="1318285"/>
                </a:lnTo>
                <a:lnTo>
                  <a:pt x="1952059" y="1274415"/>
                </a:lnTo>
                <a:lnTo>
                  <a:pt x="1964005" y="1229694"/>
                </a:lnTo>
                <a:lnTo>
                  <a:pt x="1973896" y="1184176"/>
                </a:lnTo>
                <a:lnTo>
                  <a:pt x="1981680" y="1137912"/>
                </a:lnTo>
                <a:lnTo>
                  <a:pt x="1987305" y="1090956"/>
                </a:lnTo>
                <a:lnTo>
                  <a:pt x="1990718" y="1043358"/>
                </a:lnTo>
                <a:lnTo>
                  <a:pt x="1991868" y="995172"/>
                </a:lnTo>
                <a:lnTo>
                  <a:pt x="1990718" y="946985"/>
                </a:lnTo>
                <a:lnTo>
                  <a:pt x="1987305" y="899387"/>
                </a:lnTo>
                <a:lnTo>
                  <a:pt x="1981680" y="852431"/>
                </a:lnTo>
                <a:lnTo>
                  <a:pt x="1973896" y="806167"/>
                </a:lnTo>
                <a:lnTo>
                  <a:pt x="1964005" y="760649"/>
                </a:lnTo>
                <a:lnTo>
                  <a:pt x="1952059" y="715928"/>
                </a:lnTo>
                <a:lnTo>
                  <a:pt x="1938111" y="672058"/>
                </a:lnTo>
                <a:lnTo>
                  <a:pt x="1922214" y="629090"/>
                </a:lnTo>
                <a:lnTo>
                  <a:pt x="1904418" y="587077"/>
                </a:lnTo>
                <a:lnTo>
                  <a:pt x="1884778" y="546071"/>
                </a:lnTo>
                <a:lnTo>
                  <a:pt x="1863345" y="506124"/>
                </a:lnTo>
                <a:lnTo>
                  <a:pt x="1840171" y="467289"/>
                </a:lnTo>
                <a:lnTo>
                  <a:pt x="1815309" y="429618"/>
                </a:lnTo>
                <a:lnTo>
                  <a:pt x="1788811" y="393162"/>
                </a:lnTo>
                <a:lnTo>
                  <a:pt x="1760730" y="357976"/>
                </a:lnTo>
                <a:lnTo>
                  <a:pt x="1731118" y="324110"/>
                </a:lnTo>
                <a:lnTo>
                  <a:pt x="1700026" y="291617"/>
                </a:lnTo>
                <a:lnTo>
                  <a:pt x="1667509" y="260549"/>
                </a:lnTo>
                <a:lnTo>
                  <a:pt x="1633617" y="230960"/>
                </a:lnTo>
                <a:lnTo>
                  <a:pt x="1598403" y="202900"/>
                </a:lnTo>
                <a:lnTo>
                  <a:pt x="1561920" y="176422"/>
                </a:lnTo>
                <a:lnTo>
                  <a:pt x="1524220" y="151580"/>
                </a:lnTo>
                <a:lnTo>
                  <a:pt x="1485355" y="128424"/>
                </a:lnTo>
                <a:lnTo>
                  <a:pt x="1445377" y="107007"/>
                </a:lnTo>
                <a:lnTo>
                  <a:pt x="1404340" y="87381"/>
                </a:lnTo>
                <a:lnTo>
                  <a:pt x="1362294" y="69600"/>
                </a:lnTo>
                <a:lnTo>
                  <a:pt x="1319294" y="53714"/>
                </a:lnTo>
                <a:lnTo>
                  <a:pt x="1275390" y="39777"/>
                </a:lnTo>
                <a:lnTo>
                  <a:pt x="1230635" y="27841"/>
                </a:lnTo>
                <a:lnTo>
                  <a:pt x="1185082" y="17957"/>
                </a:lnTo>
                <a:lnTo>
                  <a:pt x="1138783" y="10179"/>
                </a:lnTo>
                <a:lnTo>
                  <a:pt x="1091791" y="4559"/>
                </a:lnTo>
                <a:lnTo>
                  <a:pt x="1044157" y="1148"/>
                </a:lnTo>
                <a:lnTo>
                  <a:pt x="995934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‹#›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37743"/>
            <a:ext cx="822960" cy="264160"/>
          </a:xfrm>
          <a:custGeom>
            <a:avLst/>
            <a:gdLst/>
            <a:ahLst/>
            <a:cxnLst/>
            <a:rect l="l" t="t" r="r" b="b"/>
            <a:pathLst>
              <a:path w="822960" h="264159">
                <a:moveTo>
                  <a:pt x="742188" y="0"/>
                </a:moveTo>
                <a:lnTo>
                  <a:pt x="0" y="0"/>
                </a:lnTo>
                <a:lnTo>
                  <a:pt x="0" y="263652"/>
                </a:lnTo>
                <a:lnTo>
                  <a:pt x="742188" y="263652"/>
                </a:lnTo>
                <a:lnTo>
                  <a:pt x="742188" y="0"/>
                </a:lnTo>
                <a:close/>
              </a:path>
              <a:path w="822960" h="264159">
                <a:moveTo>
                  <a:pt x="822960" y="0"/>
                </a:moveTo>
                <a:lnTo>
                  <a:pt x="775716" y="0"/>
                </a:lnTo>
                <a:lnTo>
                  <a:pt x="775716" y="263652"/>
                </a:lnTo>
                <a:lnTo>
                  <a:pt x="822960" y="263652"/>
                </a:lnTo>
                <a:lnTo>
                  <a:pt x="822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1327" y="198889"/>
            <a:ext cx="4008754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97285" y="1092728"/>
            <a:ext cx="4431665" cy="3249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95116" y="4766145"/>
            <a:ext cx="269240" cy="14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‹#›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29976" y="316656"/>
            <a:ext cx="6195695" cy="4595495"/>
            <a:chOff x="529976" y="316656"/>
            <a:chExt cx="6195695" cy="4595495"/>
          </a:xfrm>
        </p:grpSpPr>
        <p:sp>
          <p:nvSpPr>
            <p:cNvPr id="4" name="object 4"/>
            <p:cNvSpPr/>
            <p:nvPr/>
          </p:nvSpPr>
          <p:spPr>
            <a:xfrm>
              <a:off x="2310562" y="4564476"/>
              <a:ext cx="1410970" cy="340995"/>
            </a:xfrm>
            <a:custGeom>
              <a:avLst/>
              <a:gdLst/>
              <a:ahLst/>
              <a:cxnLst/>
              <a:rect l="l" t="t" r="r" b="b"/>
              <a:pathLst>
                <a:path w="1410970" h="340995">
                  <a:moveTo>
                    <a:pt x="1285815" y="340827"/>
                  </a:moveTo>
                  <a:lnTo>
                    <a:pt x="125098" y="340827"/>
                  </a:lnTo>
                  <a:lnTo>
                    <a:pt x="85557" y="332139"/>
                  </a:lnTo>
                  <a:lnTo>
                    <a:pt x="51216" y="307947"/>
                  </a:lnTo>
                  <a:lnTo>
                    <a:pt x="24136" y="271057"/>
                  </a:lnTo>
                  <a:lnTo>
                    <a:pt x="6377" y="224277"/>
                  </a:lnTo>
                  <a:lnTo>
                    <a:pt x="0" y="170413"/>
                  </a:lnTo>
                  <a:lnTo>
                    <a:pt x="6377" y="116549"/>
                  </a:lnTo>
                  <a:lnTo>
                    <a:pt x="24136" y="69769"/>
                  </a:lnTo>
                  <a:lnTo>
                    <a:pt x="51216" y="32880"/>
                  </a:lnTo>
                  <a:lnTo>
                    <a:pt x="85557" y="8687"/>
                  </a:lnTo>
                  <a:lnTo>
                    <a:pt x="125098" y="0"/>
                  </a:lnTo>
                  <a:lnTo>
                    <a:pt x="1285815" y="0"/>
                  </a:lnTo>
                  <a:lnTo>
                    <a:pt x="1325357" y="8687"/>
                  </a:lnTo>
                  <a:lnTo>
                    <a:pt x="1359698" y="32880"/>
                  </a:lnTo>
                  <a:lnTo>
                    <a:pt x="1386777" y="69769"/>
                  </a:lnTo>
                  <a:lnTo>
                    <a:pt x="1404536" y="116549"/>
                  </a:lnTo>
                  <a:lnTo>
                    <a:pt x="1410913" y="170413"/>
                  </a:lnTo>
                  <a:lnTo>
                    <a:pt x="1404536" y="224277"/>
                  </a:lnTo>
                  <a:lnTo>
                    <a:pt x="1386777" y="271057"/>
                  </a:lnTo>
                  <a:lnTo>
                    <a:pt x="1359698" y="307947"/>
                  </a:lnTo>
                  <a:lnTo>
                    <a:pt x="1325357" y="332139"/>
                  </a:lnTo>
                  <a:lnTo>
                    <a:pt x="1285815" y="340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0363" y="4564380"/>
              <a:ext cx="615950" cy="347980"/>
            </a:xfrm>
            <a:custGeom>
              <a:avLst/>
              <a:gdLst/>
              <a:ahLst/>
              <a:cxnLst/>
              <a:rect l="l" t="t" r="r" b="b"/>
              <a:pathLst>
                <a:path w="615950" h="347979">
                  <a:moveTo>
                    <a:pt x="461772" y="0"/>
                  </a:moveTo>
                  <a:lnTo>
                    <a:pt x="153924" y="0"/>
                  </a:lnTo>
                  <a:lnTo>
                    <a:pt x="113025" y="6210"/>
                  </a:lnTo>
                  <a:lnTo>
                    <a:pt x="76262" y="23734"/>
                  </a:lnTo>
                  <a:lnTo>
                    <a:pt x="45105" y="50911"/>
                  </a:lnTo>
                  <a:lnTo>
                    <a:pt x="21028" y="86077"/>
                  </a:lnTo>
                  <a:lnTo>
                    <a:pt x="5502" y="127573"/>
                  </a:lnTo>
                  <a:lnTo>
                    <a:pt x="0" y="173736"/>
                  </a:lnTo>
                  <a:lnTo>
                    <a:pt x="5502" y="219898"/>
                  </a:lnTo>
                  <a:lnTo>
                    <a:pt x="21028" y="261394"/>
                  </a:lnTo>
                  <a:lnTo>
                    <a:pt x="45105" y="296560"/>
                  </a:lnTo>
                  <a:lnTo>
                    <a:pt x="76262" y="323737"/>
                  </a:lnTo>
                  <a:lnTo>
                    <a:pt x="113025" y="341261"/>
                  </a:lnTo>
                  <a:lnTo>
                    <a:pt x="153924" y="347472"/>
                  </a:lnTo>
                  <a:lnTo>
                    <a:pt x="461772" y="347472"/>
                  </a:lnTo>
                  <a:lnTo>
                    <a:pt x="502670" y="341261"/>
                  </a:lnTo>
                  <a:lnTo>
                    <a:pt x="539433" y="323737"/>
                  </a:lnTo>
                  <a:lnTo>
                    <a:pt x="570590" y="296560"/>
                  </a:lnTo>
                  <a:lnTo>
                    <a:pt x="594667" y="261394"/>
                  </a:lnTo>
                  <a:lnTo>
                    <a:pt x="610193" y="219898"/>
                  </a:lnTo>
                  <a:lnTo>
                    <a:pt x="615696" y="173736"/>
                  </a:lnTo>
                  <a:lnTo>
                    <a:pt x="610193" y="127573"/>
                  </a:lnTo>
                  <a:lnTo>
                    <a:pt x="594667" y="86077"/>
                  </a:lnTo>
                  <a:lnTo>
                    <a:pt x="570590" y="50911"/>
                  </a:lnTo>
                  <a:lnTo>
                    <a:pt x="539433" y="23734"/>
                  </a:lnTo>
                  <a:lnTo>
                    <a:pt x="502670" y="6210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14366" y="4564476"/>
              <a:ext cx="1410970" cy="340995"/>
            </a:xfrm>
            <a:custGeom>
              <a:avLst/>
              <a:gdLst/>
              <a:ahLst/>
              <a:cxnLst/>
              <a:rect l="l" t="t" r="r" b="b"/>
              <a:pathLst>
                <a:path w="1410970" h="340995">
                  <a:moveTo>
                    <a:pt x="1285815" y="340827"/>
                  </a:moveTo>
                  <a:lnTo>
                    <a:pt x="125098" y="340827"/>
                  </a:lnTo>
                  <a:lnTo>
                    <a:pt x="85557" y="332139"/>
                  </a:lnTo>
                  <a:lnTo>
                    <a:pt x="51216" y="307947"/>
                  </a:lnTo>
                  <a:lnTo>
                    <a:pt x="24136" y="271057"/>
                  </a:lnTo>
                  <a:lnTo>
                    <a:pt x="6377" y="224277"/>
                  </a:lnTo>
                  <a:lnTo>
                    <a:pt x="0" y="170413"/>
                  </a:lnTo>
                  <a:lnTo>
                    <a:pt x="6377" y="116549"/>
                  </a:lnTo>
                  <a:lnTo>
                    <a:pt x="24136" y="69769"/>
                  </a:lnTo>
                  <a:lnTo>
                    <a:pt x="51216" y="32880"/>
                  </a:lnTo>
                  <a:lnTo>
                    <a:pt x="85557" y="8687"/>
                  </a:lnTo>
                  <a:lnTo>
                    <a:pt x="125098" y="0"/>
                  </a:lnTo>
                  <a:lnTo>
                    <a:pt x="1285815" y="0"/>
                  </a:lnTo>
                  <a:lnTo>
                    <a:pt x="1325357" y="8687"/>
                  </a:lnTo>
                  <a:lnTo>
                    <a:pt x="1359698" y="32880"/>
                  </a:lnTo>
                  <a:lnTo>
                    <a:pt x="1386777" y="69769"/>
                  </a:lnTo>
                  <a:lnTo>
                    <a:pt x="1404536" y="116549"/>
                  </a:lnTo>
                  <a:lnTo>
                    <a:pt x="1410913" y="170413"/>
                  </a:lnTo>
                  <a:lnTo>
                    <a:pt x="1404536" y="224277"/>
                  </a:lnTo>
                  <a:lnTo>
                    <a:pt x="1386777" y="271057"/>
                  </a:lnTo>
                  <a:lnTo>
                    <a:pt x="1359698" y="307947"/>
                  </a:lnTo>
                  <a:lnTo>
                    <a:pt x="1325357" y="332139"/>
                  </a:lnTo>
                  <a:lnTo>
                    <a:pt x="1285815" y="340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9971" y="316661"/>
              <a:ext cx="5240020" cy="4595495"/>
            </a:xfrm>
            <a:custGeom>
              <a:avLst/>
              <a:gdLst/>
              <a:ahLst/>
              <a:cxnLst/>
              <a:rect l="l" t="t" r="r" b="b"/>
              <a:pathLst>
                <a:path w="5240020" h="4595495">
                  <a:moveTo>
                    <a:pt x="692213" y="142468"/>
                  </a:moveTo>
                  <a:lnTo>
                    <a:pt x="684758" y="97434"/>
                  </a:lnTo>
                  <a:lnTo>
                    <a:pt x="663981" y="58331"/>
                  </a:lnTo>
                  <a:lnTo>
                    <a:pt x="632294" y="27482"/>
                  </a:lnTo>
                  <a:lnTo>
                    <a:pt x="592112" y="7264"/>
                  </a:lnTo>
                  <a:lnTo>
                    <a:pt x="545846" y="0"/>
                  </a:lnTo>
                  <a:lnTo>
                    <a:pt x="146380" y="0"/>
                  </a:lnTo>
                  <a:lnTo>
                    <a:pt x="100114" y="7264"/>
                  </a:lnTo>
                  <a:lnTo>
                    <a:pt x="59931" y="27482"/>
                  </a:lnTo>
                  <a:lnTo>
                    <a:pt x="28244" y="58331"/>
                  </a:lnTo>
                  <a:lnTo>
                    <a:pt x="7467" y="97434"/>
                  </a:lnTo>
                  <a:lnTo>
                    <a:pt x="0" y="142468"/>
                  </a:lnTo>
                  <a:lnTo>
                    <a:pt x="330" y="144487"/>
                  </a:lnTo>
                  <a:lnTo>
                    <a:pt x="0" y="146494"/>
                  </a:lnTo>
                  <a:lnTo>
                    <a:pt x="7467" y="191528"/>
                  </a:lnTo>
                  <a:lnTo>
                    <a:pt x="28244" y="230632"/>
                  </a:lnTo>
                  <a:lnTo>
                    <a:pt x="59931" y="261480"/>
                  </a:lnTo>
                  <a:lnTo>
                    <a:pt x="100114" y="281698"/>
                  </a:lnTo>
                  <a:lnTo>
                    <a:pt x="146380" y="288963"/>
                  </a:lnTo>
                  <a:lnTo>
                    <a:pt x="545833" y="288963"/>
                  </a:lnTo>
                  <a:lnTo>
                    <a:pt x="592099" y="281698"/>
                  </a:lnTo>
                  <a:lnTo>
                    <a:pt x="632282" y="261480"/>
                  </a:lnTo>
                  <a:lnTo>
                    <a:pt x="663968" y="230632"/>
                  </a:lnTo>
                  <a:lnTo>
                    <a:pt x="684758" y="191528"/>
                  </a:lnTo>
                  <a:lnTo>
                    <a:pt x="692213" y="146494"/>
                  </a:lnTo>
                  <a:lnTo>
                    <a:pt x="691870" y="144487"/>
                  </a:lnTo>
                  <a:lnTo>
                    <a:pt x="692213" y="142468"/>
                  </a:lnTo>
                  <a:close/>
                </a:path>
                <a:path w="5240020" h="4595495">
                  <a:moveTo>
                    <a:pt x="5239893" y="4421454"/>
                  </a:moveTo>
                  <a:lnTo>
                    <a:pt x="5234381" y="4375302"/>
                  </a:lnTo>
                  <a:lnTo>
                    <a:pt x="5218862" y="4333799"/>
                  </a:lnTo>
                  <a:lnTo>
                    <a:pt x="5194782" y="4298632"/>
                  </a:lnTo>
                  <a:lnTo>
                    <a:pt x="5163629" y="4271454"/>
                  </a:lnTo>
                  <a:lnTo>
                    <a:pt x="5126863" y="4253941"/>
                  </a:lnTo>
                  <a:lnTo>
                    <a:pt x="5085969" y="4247718"/>
                  </a:lnTo>
                  <a:lnTo>
                    <a:pt x="4778121" y="4247718"/>
                  </a:lnTo>
                  <a:lnTo>
                    <a:pt x="4737214" y="4253941"/>
                  </a:lnTo>
                  <a:lnTo>
                    <a:pt x="4700448" y="4271454"/>
                  </a:lnTo>
                  <a:lnTo>
                    <a:pt x="4669294" y="4298632"/>
                  </a:lnTo>
                  <a:lnTo>
                    <a:pt x="4645215" y="4333799"/>
                  </a:lnTo>
                  <a:lnTo>
                    <a:pt x="4629696" y="4375302"/>
                  </a:lnTo>
                  <a:lnTo>
                    <a:pt x="4624197" y="4421454"/>
                  </a:lnTo>
                  <a:lnTo>
                    <a:pt x="4629696" y="4467618"/>
                  </a:lnTo>
                  <a:lnTo>
                    <a:pt x="4645215" y="4509122"/>
                  </a:lnTo>
                  <a:lnTo>
                    <a:pt x="4669294" y="4544288"/>
                  </a:lnTo>
                  <a:lnTo>
                    <a:pt x="4700448" y="4571466"/>
                  </a:lnTo>
                  <a:lnTo>
                    <a:pt x="4737214" y="4588980"/>
                  </a:lnTo>
                  <a:lnTo>
                    <a:pt x="4778121" y="4595190"/>
                  </a:lnTo>
                  <a:lnTo>
                    <a:pt x="5085969" y="4595190"/>
                  </a:lnTo>
                  <a:lnTo>
                    <a:pt x="5126863" y="4588980"/>
                  </a:lnTo>
                  <a:lnTo>
                    <a:pt x="5163629" y="4571466"/>
                  </a:lnTo>
                  <a:lnTo>
                    <a:pt x="5194782" y="4544288"/>
                  </a:lnTo>
                  <a:lnTo>
                    <a:pt x="5218862" y="4509122"/>
                  </a:lnTo>
                  <a:lnTo>
                    <a:pt x="5234381" y="4467618"/>
                  </a:lnTo>
                  <a:lnTo>
                    <a:pt x="5239893" y="4421454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0440" y="33431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28194" y="2221679"/>
            <a:ext cx="1240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1400" spc="1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p</a:t>
            </a:r>
            <a:r>
              <a:rPr sz="14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1400" spc="1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1400" dirty="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3290" y="2435039"/>
            <a:ext cx="19869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0515" algn="l"/>
              </a:tabLst>
            </a:pP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1400" spc="1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 r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n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 a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 c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	a</a:t>
            </a:r>
            <a:r>
              <a:rPr sz="1400" spc="1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4542" y="2648399"/>
            <a:ext cx="1765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1400" spc="1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1400" spc="1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1400" spc="1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n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 a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140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14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1400" spc="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400" spc="1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61368" y="4623838"/>
            <a:ext cx="573405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Presenter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30510" y="4545343"/>
            <a:ext cx="695960" cy="54373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1310"/>
              </a:lnSpc>
              <a:spcBef>
                <a:spcPts val="140"/>
              </a:spcBef>
            </a:pPr>
            <a:r>
              <a:rPr lang="en-US" altLang="zh-CN" sz="1100" spc="-10" dirty="0">
                <a:solidFill>
                  <a:srgbClr val="FFFFFF"/>
                </a:solidFill>
                <a:latin typeface="Calibri"/>
                <a:cs typeface="Calibri"/>
              </a:rPr>
              <a:t>Jing Mohan</a:t>
            </a:r>
          </a:p>
          <a:p>
            <a:pPr marL="12700" marR="5080">
              <a:lnSpc>
                <a:spcPts val="1310"/>
              </a:lnSpc>
              <a:spcBef>
                <a:spcPts val="140"/>
              </a:spcBef>
            </a:pPr>
            <a:r>
              <a:rPr lang="en-US" altLang="zh-CN" sz="1100" spc="-10" dirty="0">
                <a:solidFill>
                  <a:srgbClr val="FFFFFF"/>
                </a:solidFill>
                <a:latin typeface="Calibri"/>
                <a:cs typeface="Calibri"/>
              </a:rPr>
              <a:t>Ma Chuan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lang="en-US" sz="1100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>
              <a:lnSpc>
                <a:spcPts val="1310"/>
              </a:lnSpc>
              <a:spcBef>
                <a:spcPts val="140"/>
              </a:spcBef>
            </a:pPr>
            <a:endParaRPr sz="11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5874" y="4623838"/>
            <a:ext cx="29210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3850" y="4545343"/>
            <a:ext cx="487680" cy="358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315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lang="en-US" sz="1100" dirty="0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100" dirty="0">
              <a:latin typeface="Calibri"/>
              <a:cs typeface="Calibri"/>
            </a:endParaRPr>
          </a:p>
          <a:p>
            <a:pPr marL="12700">
              <a:lnSpc>
                <a:spcPts val="131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53122" y="3579187"/>
            <a:ext cx="23729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2920" algn="l"/>
                <a:tab pos="1384300" algn="l"/>
              </a:tabLst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	F</a:t>
            </a:r>
            <a:r>
              <a:rPr sz="10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0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	R</a:t>
            </a:r>
            <a:r>
              <a:rPr sz="10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spc="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0130" y="3579187"/>
            <a:ext cx="11423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000" spc="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C2525AEE-2D10-B62F-6313-6815B0385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733550"/>
            <a:ext cx="4897530" cy="2215991"/>
          </a:xfrm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Board Diversity and ESG Performance: Evidence from Chinese Listed Firms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20" dirty="0"/>
              <a:t> </a:t>
            </a:r>
            <a:r>
              <a:rPr spc="-10" dirty="0"/>
              <a:t>Research</a:t>
            </a:r>
            <a:r>
              <a:rPr spc="-20" dirty="0"/>
              <a:t> </a:t>
            </a:r>
            <a:r>
              <a:rPr spc="-10" dirty="0"/>
              <a:t>Objective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30258" y="1216977"/>
            <a:ext cx="3485515" cy="3479800"/>
            <a:chOff x="2830258" y="1216977"/>
            <a:chExt cx="3485515" cy="3479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0258" y="1216977"/>
              <a:ext cx="3485006" cy="3479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33977" y="2015489"/>
              <a:ext cx="1877695" cy="1876425"/>
            </a:xfrm>
            <a:custGeom>
              <a:avLst/>
              <a:gdLst/>
              <a:ahLst/>
              <a:cxnLst/>
              <a:rect l="l" t="t" r="r" b="b"/>
              <a:pathLst>
                <a:path w="1877695" h="1876425">
                  <a:moveTo>
                    <a:pt x="938784" y="0"/>
                  </a:moveTo>
                  <a:lnTo>
                    <a:pt x="987063" y="1221"/>
                  </a:lnTo>
                  <a:lnTo>
                    <a:pt x="1034712" y="4846"/>
                  </a:lnTo>
                  <a:lnTo>
                    <a:pt x="1081672" y="10816"/>
                  </a:lnTo>
                  <a:lnTo>
                    <a:pt x="1127883" y="19071"/>
                  </a:lnTo>
                  <a:lnTo>
                    <a:pt x="1173286" y="29553"/>
                  </a:lnTo>
                  <a:lnTo>
                    <a:pt x="1217822" y="42201"/>
                  </a:lnTo>
                  <a:lnTo>
                    <a:pt x="1261432" y="56958"/>
                  </a:lnTo>
                  <a:lnTo>
                    <a:pt x="1304057" y="73763"/>
                  </a:lnTo>
                  <a:lnTo>
                    <a:pt x="1345636" y="92559"/>
                  </a:lnTo>
                  <a:lnTo>
                    <a:pt x="1386112" y="113285"/>
                  </a:lnTo>
                  <a:lnTo>
                    <a:pt x="1425425" y="135882"/>
                  </a:lnTo>
                  <a:lnTo>
                    <a:pt x="1463516" y="160292"/>
                  </a:lnTo>
                  <a:lnTo>
                    <a:pt x="1500326" y="186455"/>
                  </a:lnTo>
                  <a:lnTo>
                    <a:pt x="1535795" y="214312"/>
                  </a:lnTo>
                  <a:lnTo>
                    <a:pt x="1569865" y="243804"/>
                  </a:lnTo>
                  <a:lnTo>
                    <a:pt x="1602476" y="274872"/>
                  </a:lnTo>
                  <a:lnTo>
                    <a:pt x="1633569" y="307457"/>
                  </a:lnTo>
                  <a:lnTo>
                    <a:pt x="1663085" y="341499"/>
                  </a:lnTo>
                  <a:lnTo>
                    <a:pt x="1690964" y="376939"/>
                  </a:lnTo>
                  <a:lnTo>
                    <a:pt x="1717148" y="413719"/>
                  </a:lnTo>
                  <a:lnTo>
                    <a:pt x="1741577" y="451780"/>
                  </a:lnTo>
                  <a:lnTo>
                    <a:pt x="1764193" y="491061"/>
                  </a:lnTo>
                  <a:lnTo>
                    <a:pt x="1784935" y="531504"/>
                  </a:lnTo>
                  <a:lnTo>
                    <a:pt x="1803745" y="573050"/>
                  </a:lnTo>
                  <a:lnTo>
                    <a:pt x="1820564" y="615639"/>
                  </a:lnTo>
                  <a:lnTo>
                    <a:pt x="1835332" y="659213"/>
                  </a:lnTo>
                  <a:lnTo>
                    <a:pt x="1847991" y="703713"/>
                  </a:lnTo>
                  <a:lnTo>
                    <a:pt x="1858481" y="749079"/>
                  </a:lnTo>
                  <a:lnTo>
                    <a:pt x="1866742" y="795251"/>
                  </a:lnTo>
                  <a:lnTo>
                    <a:pt x="1872717" y="842172"/>
                  </a:lnTo>
                  <a:lnTo>
                    <a:pt x="1876345" y="889782"/>
                  </a:lnTo>
                  <a:lnTo>
                    <a:pt x="1877568" y="938022"/>
                  </a:lnTo>
                  <a:lnTo>
                    <a:pt x="1876345" y="986261"/>
                  </a:lnTo>
                  <a:lnTo>
                    <a:pt x="1872717" y="1033871"/>
                  </a:lnTo>
                  <a:lnTo>
                    <a:pt x="1866742" y="1080792"/>
                  </a:lnTo>
                  <a:lnTo>
                    <a:pt x="1858481" y="1126964"/>
                  </a:lnTo>
                  <a:lnTo>
                    <a:pt x="1847991" y="1172330"/>
                  </a:lnTo>
                  <a:lnTo>
                    <a:pt x="1835332" y="1216830"/>
                  </a:lnTo>
                  <a:lnTo>
                    <a:pt x="1820564" y="1260404"/>
                  </a:lnTo>
                  <a:lnTo>
                    <a:pt x="1803745" y="1302993"/>
                  </a:lnTo>
                  <a:lnTo>
                    <a:pt x="1784935" y="1344539"/>
                  </a:lnTo>
                  <a:lnTo>
                    <a:pt x="1764193" y="1384982"/>
                  </a:lnTo>
                  <a:lnTo>
                    <a:pt x="1741577" y="1424263"/>
                  </a:lnTo>
                  <a:lnTo>
                    <a:pt x="1717148" y="1462324"/>
                  </a:lnTo>
                  <a:lnTo>
                    <a:pt x="1690964" y="1499104"/>
                  </a:lnTo>
                  <a:lnTo>
                    <a:pt x="1663085" y="1534544"/>
                  </a:lnTo>
                  <a:lnTo>
                    <a:pt x="1633569" y="1568586"/>
                  </a:lnTo>
                  <a:lnTo>
                    <a:pt x="1602476" y="1601171"/>
                  </a:lnTo>
                  <a:lnTo>
                    <a:pt x="1569865" y="1632239"/>
                  </a:lnTo>
                  <a:lnTo>
                    <a:pt x="1535795" y="1661731"/>
                  </a:lnTo>
                  <a:lnTo>
                    <a:pt x="1500326" y="1689588"/>
                  </a:lnTo>
                  <a:lnTo>
                    <a:pt x="1463516" y="1715751"/>
                  </a:lnTo>
                  <a:lnTo>
                    <a:pt x="1425425" y="1740161"/>
                  </a:lnTo>
                  <a:lnTo>
                    <a:pt x="1386112" y="1762758"/>
                  </a:lnTo>
                  <a:lnTo>
                    <a:pt x="1345636" y="1783484"/>
                  </a:lnTo>
                  <a:lnTo>
                    <a:pt x="1304057" y="1802280"/>
                  </a:lnTo>
                  <a:lnTo>
                    <a:pt x="1261432" y="1819085"/>
                  </a:lnTo>
                  <a:lnTo>
                    <a:pt x="1217822" y="1833842"/>
                  </a:lnTo>
                  <a:lnTo>
                    <a:pt x="1173286" y="1846490"/>
                  </a:lnTo>
                  <a:lnTo>
                    <a:pt x="1127883" y="1856972"/>
                  </a:lnTo>
                  <a:lnTo>
                    <a:pt x="1081672" y="1865227"/>
                  </a:lnTo>
                  <a:lnTo>
                    <a:pt x="1034712" y="1871197"/>
                  </a:lnTo>
                  <a:lnTo>
                    <a:pt x="987063" y="1874822"/>
                  </a:lnTo>
                  <a:lnTo>
                    <a:pt x="938784" y="1876044"/>
                  </a:lnTo>
                  <a:lnTo>
                    <a:pt x="890504" y="1874822"/>
                  </a:lnTo>
                  <a:lnTo>
                    <a:pt x="842855" y="1871197"/>
                  </a:lnTo>
                  <a:lnTo>
                    <a:pt x="795895" y="1865227"/>
                  </a:lnTo>
                  <a:lnTo>
                    <a:pt x="749684" y="1856972"/>
                  </a:lnTo>
                  <a:lnTo>
                    <a:pt x="704281" y="1846490"/>
                  </a:lnTo>
                  <a:lnTo>
                    <a:pt x="659745" y="1833842"/>
                  </a:lnTo>
                  <a:lnTo>
                    <a:pt x="616135" y="1819085"/>
                  </a:lnTo>
                  <a:lnTo>
                    <a:pt x="573510" y="1802280"/>
                  </a:lnTo>
                  <a:lnTo>
                    <a:pt x="531931" y="1783484"/>
                  </a:lnTo>
                  <a:lnTo>
                    <a:pt x="491455" y="1762758"/>
                  </a:lnTo>
                  <a:lnTo>
                    <a:pt x="452142" y="1740161"/>
                  </a:lnTo>
                  <a:lnTo>
                    <a:pt x="414051" y="1715751"/>
                  </a:lnTo>
                  <a:lnTo>
                    <a:pt x="377241" y="1689588"/>
                  </a:lnTo>
                  <a:lnTo>
                    <a:pt x="341772" y="1661731"/>
                  </a:lnTo>
                  <a:lnTo>
                    <a:pt x="307702" y="1632239"/>
                  </a:lnTo>
                  <a:lnTo>
                    <a:pt x="275091" y="1601171"/>
                  </a:lnTo>
                  <a:lnTo>
                    <a:pt x="243998" y="1568586"/>
                  </a:lnTo>
                  <a:lnTo>
                    <a:pt x="214482" y="1534544"/>
                  </a:lnTo>
                  <a:lnTo>
                    <a:pt x="186603" y="1499104"/>
                  </a:lnTo>
                  <a:lnTo>
                    <a:pt x="160419" y="1462324"/>
                  </a:lnTo>
                  <a:lnTo>
                    <a:pt x="135990" y="1424263"/>
                  </a:lnTo>
                  <a:lnTo>
                    <a:pt x="113374" y="1384982"/>
                  </a:lnTo>
                  <a:lnTo>
                    <a:pt x="92632" y="1344539"/>
                  </a:lnTo>
                  <a:lnTo>
                    <a:pt x="73822" y="1302993"/>
                  </a:lnTo>
                  <a:lnTo>
                    <a:pt x="57003" y="1260404"/>
                  </a:lnTo>
                  <a:lnTo>
                    <a:pt x="42235" y="1216830"/>
                  </a:lnTo>
                  <a:lnTo>
                    <a:pt x="29576" y="1172330"/>
                  </a:lnTo>
                  <a:lnTo>
                    <a:pt x="19086" y="1126964"/>
                  </a:lnTo>
                  <a:lnTo>
                    <a:pt x="10825" y="1080792"/>
                  </a:lnTo>
                  <a:lnTo>
                    <a:pt x="4850" y="1033871"/>
                  </a:lnTo>
                  <a:lnTo>
                    <a:pt x="1222" y="986261"/>
                  </a:lnTo>
                  <a:lnTo>
                    <a:pt x="0" y="938022"/>
                  </a:lnTo>
                  <a:lnTo>
                    <a:pt x="1222" y="889782"/>
                  </a:lnTo>
                  <a:lnTo>
                    <a:pt x="4850" y="842172"/>
                  </a:lnTo>
                  <a:lnTo>
                    <a:pt x="10825" y="795251"/>
                  </a:lnTo>
                  <a:lnTo>
                    <a:pt x="19086" y="749079"/>
                  </a:lnTo>
                  <a:lnTo>
                    <a:pt x="29576" y="703713"/>
                  </a:lnTo>
                  <a:lnTo>
                    <a:pt x="42235" y="659213"/>
                  </a:lnTo>
                  <a:lnTo>
                    <a:pt x="57003" y="615639"/>
                  </a:lnTo>
                  <a:lnTo>
                    <a:pt x="73822" y="573050"/>
                  </a:lnTo>
                  <a:lnTo>
                    <a:pt x="92632" y="531504"/>
                  </a:lnTo>
                  <a:lnTo>
                    <a:pt x="113374" y="491061"/>
                  </a:lnTo>
                  <a:lnTo>
                    <a:pt x="135990" y="451780"/>
                  </a:lnTo>
                  <a:lnTo>
                    <a:pt x="160419" y="413719"/>
                  </a:lnTo>
                  <a:lnTo>
                    <a:pt x="186603" y="376939"/>
                  </a:lnTo>
                  <a:lnTo>
                    <a:pt x="214482" y="341499"/>
                  </a:lnTo>
                  <a:lnTo>
                    <a:pt x="243998" y="307457"/>
                  </a:lnTo>
                  <a:lnTo>
                    <a:pt x="275091" y="274872"/>
                  </a:lnTo>
                  <a:lnTo>
                    <a:pt x="307702" y="243804"/>
                  </a:lnTo>
                  <a:lnTo>
                    <a:pt x="341772" y="214312"/>
                  </a:lnTo>
                  <a:lnTo>
                    <a:pt x="377241" y="186455"/>
                  </a:lnTo>
                  <a:lnTo>
                    <a:pt x="414051" y="160292"/>
                  </a:lnTo>
                  <a:lnTo>
                    <a:pt x="452142" y="135882"/>
                  </a:lnTo>
                  <a:lnTo>
                    <a:pt x="491455" y="113285"/>
                  </a:lnTo>
                  <a:lnTo>
                    <a:pt x="531931" y="92559"/>
                  </a:lnTo>
                  <a:lnTo>
                    <a:pt x="573510" y="73763"/>
                  </a:lnTo>
                  <a:lnTo>
                    <a:pt x="616135" y="56958"/>
                  </a:lnTo>
                  <a:lnTo>
                    <a:pt x="659745" y="42201"/>
                  </a:lnTo>
                  <a:lnTo>
                    <a:pt x="704281" y="29553"/>
                  </a:lnTo>
                  <a:lnTo>
                    <a:pt x="749684" y="19071"/>
                  </a:lnTo>
                  <a:lnTo>
                    <a:pt x="795895" y="10816"/>
                  </a:lnTo>
                  <a:lnTo>
                    <a:pt x="842855" y="4846"/>
                  </a:lnTo>
                  <a:lnTo>
                    <a:pt x="890504" y="1221"/>
                  </a:lnTo>
                  <a:lnTo>
                    <a:pt x="938784" y="0"/>
                  </a:lnTo>
                  <a:close/>
                </a:path>
              </a:pathLst>
            </a:custGeom>
            <a:ln w="28574">
              <a:solidFill>
                <a:srgbClr val="D51D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9232" y="2371343"/>
              <a:ext cx="1782445" cy="1161415"/>
            </a:xfrm>
            <a:custGeom>
              <a:avLst/>
              <a:gdLst/>
              <a:ahLst/>
              <a:cxnLst/>
              <a:rect l="l" t="t" r="r" b="b"/>
              <a:pathLst>
                <a:path w="1782445" h="1161414">
                  <a:moveTo>
                    <a:pt x="1161288" y="580644"/>
                  </a:moveTo>
                  <a:lnTo>
                    <a:pt x="1159357" y="533057"/>
                  </a:lnTo>
                  <a:lnTo>
                    <a:pt x="1153680" y="486511"/>
                  </a:lnTo>
                  <a:lnTo>
                    <a:pt x="1144397" y="441185"/>
                  </a:lnTo>
                  <a:lnTo>
                    <a:pt x="1131658" y="397205"/>
                  </a:lnTo>
                  <a:lnTo>
                    <a:pt x="1115618" y="354723"/>
                  </a:lnTo>
                  <a:lnTo>
                    <a:pt x="1096429" y="313905"/>
                  </a:lnTo>
                  <a:lnTo>
                    <a:pt x="1074242" y="274878"/>
                  </a:lnTo>
                  <a:lnTo>
                    <a:pt x="1049185" y="237820"/>
                  </a:lnTo>
                  <a:lnTo>
                    <a:pt x="1021435" y="202857"/>
                  </a:lnTo>
                  <a:lnTo>
                    <a:pt x="991133" y="170154"/>
                  </a:lnTo>
                  <a:lnTo>
                    <a:pt x="958430" y="139852"/>
                  </a:lnTo>
                  <a:lnTo>
                    <a:pt x="923467" y="112102"/>
                  </a:lnTo>
                  <a:lnTo>
                    <a:pt x="886409" y="87045"/>
                  </a:lnTo>
                  <a:lnTo>
                    <a:pt x="847382" y="64858"/>
                  </a:lnTo>
                  <a:lnTo>
                    <a:pt x="806564" y="45669"/>
                  </a:lnTo>
                  <a:lnTo>
                    <a:pt x="764082" y="29629"/>
                  </a:lnTo>
                  <a:lnTo>
                    <a:pt x="720102" y="16891"/>
                  </a:lnTo>
                  <a:lnTo>
                    <a:pt x="674776" y="7607"/>
                  </a:lnTo>
                  <a:lnTo>
                    <a:pt x="628230" y="1930"/>
                  </a:lnTo>
                  <a:lnTo>
                    <a:pt x="580644" y="0"/>
                  </a:lnTo>
                  <a:lnTo>
                    <a:pt x="533044" y="1930"/>
                  </a:lnTo>
                  <a:lnTo>
                    <a:pt x="486498" y="7607"/>
                  </a:lnTo>
                  <a:lnTo>
                    <a:pt x="441172" y="16891"/>
                  </a:lnTo>
                  <a:lnTo>
                    <a:pt x="397192" y="29629"/>
                  </a:lnTo>
                  <a:lnTo>
                    <a:pt x="354711" y="45669"/>
                  </a:lnTo>
                  <a:lnTo>
                    <a:pt x="313893" y="64858"/>
                  </a:lnTo>
                  <a:lnTo>
                    <a:pt x="274866" y="87045"/>
                  </a:lnTo>
                  <a:lnTo>
                    <a:pt x="237807" y="112102"/>
                  </a:lnTo>
                  <a:lnTo>
                    <a:pt x="202844" y="139852"/>
                  </a:lnTo>
                  <a:lnTo>
                    <a:pt x="170141" y="170154"/>
                  </a:lnTo>
                  <a:lnTo>
                    <a:pt x="139839" y="202857"/>
                  </a:lnTo>
                  <a:lnTo>
                    <a:pt x="112090" y="237820"/>
                  </a:lnTo>
                  <a:lnTo>
                    <a:pt x="87033" y="274878"/>
                  </a:lnTo>
                  <a:lnTo>
                    <a:pt x="64846" y="313905"/>
                  </a:lnTo>
                  <a:lnTo>
                    <a:pt x="45656" y="354723"/>
                  </a:lnTo>
                  <a:lnTo>
                    <a:pt x="29616" y="397205"/>
                  </a:lnTo>
                  <a:lnTo>
                    <a:pt x="16878" y="441185"/>
                  </a:lnTo>
                  <a:lnTo>
                    <a:pt x="7594" y="486511"/>
                  </a:lnTo>
                  <a:lnTo>
                    <a:pt x="1917" y="533057"/>
                  </a:lnTo>
                  <a:lnTo>
                    <a:pt x="0" y="580644"/>
                  </a:lnTo>
                  <a:lnTo>
                    <a:pt x="1917" y="628243"/>
                  </a:lnTo>
                  <a:lnTo>
                    <a:pt x="7594" y="674789"/>
                  </a:lnTo>
                  <a:lnTo>
                    <a:pt x="16878" y="720115"/>
                  </a:lnTo>
                  <a:lnTo>
                    <a:pt x="29616" y="764095"/>
                  </a:lnTo>
                  <a:lnTo>
                    <a:pt x="45656" y="806577"/>
                  </a:lnTo>
                  <a:lnTo>
                    <a:pt x="64846" y="847394"/>
                  </a:lnTo>
                  <a:lnTo>
                    <a:pt x="87033" y="886421"/>
                  </a:lnTo>
                  <a:lnTo>
                    <a:pt x="112090" y="923480"/>
                  </a:lnTo>
                  <a:lnTo>
                    <a:pt x="139839" y="958443"/>
                  </a:lnTo>
                  <a:lnTo>
                    <a:pt x="170141" y="991146"/>
                  </a:lnTo>
                  <a:lnTo>
                    <a:pt x="202844" y="1021448"/>
                  </a:lnTo>
                  <a:lnTo>
                    <a:pt x="237807" y="1049197"/>
                  </a:lnTo>
                  <a:lnTo>
                    <a:pt x="274866" y="1074254"/>
                  </a:lnTo>
                  <a:lnTo>
                    <a:pt x="313893" y="1096441"/>
                  </a:lnTo>
                  <a:lnTo>
                    <a:pt x="354711" y="1115631"/>
                  </a:lnTo>
                  <a:lnTo>
                    <a:pt x="397192" y="1131671"/>
                  </a:lnTo>
                  <a:lnTo>
                    <a:pt x="441172" y="1144409"/>
                  </a:lnTo>
                  <a:lnTo>
                    <a:pt x="486498" y="1153693"/>
                  </a:lnTo>
                  <a:lnTo>
                    <a:pt x="533044" y="1159370"/>
                  </a:lnTo>
                  <a:lnTo>
                    <a:pt x="580644" y="1161288"/>
                  </a:lnTo>
                  <a:lnTo>
                    <a:pt x="628230" y="1159370"/>
                  </a:lnTo>
                  <a:lnTo>
                    <a:pt x="674776" y="1153693"/>
                  </a:lnTo>
                  <a:lnTo>
                    <a:pt x="720102" y="1144409"/>
                  </a:lnTo>
                  <a:lnTo>
                    <a:pt x="764082" y="1131671"/>
                  </a:lnTo>
                  <a:lnTo>
                    <a:pt x="806564" y="1115631"/>
                  </a:lnTo>
                  <a:lnTo>
                    <a:pt x="847382" y="1096441"/>
                  </a:lnTo>
                  <a:lnTo>
                    <a:pt x="886409" y="1074254"/>
                  </a:lnTo>
                  <a:lnTo>
                    <a:pt x="923467" y="1049197"/>
                  </a:lnTo>
                  <a:lnTo>
                    <a:pt x="958430" y="1021448"/>
                  </a:lnTo>
                  <a:lnTo>
                    <a:pt x="991133" y="991146"/>
                  </a:lnTo>
                  <a:lnTo>
                    <a:pt x="1021435" y="958443"/>
                  </a:lnTo>
                  <a:lnTo>
                    <a:pt x="1049185" y="923480"/>
                  </a:lnTo>
                  <a:lnTo>
                    <a:pt x="1074242" y="886421"/>
                  </a:lnTo>
                  <a:lnTo>
                    <a:pt x="1096429" y="847394"/>
                  </a:lnTo>
                  <a:lnTo>
                    <a:pt x="1115618" y="806577"/>
                  </a:lnTo>
                  <a:lnTo>
                    <a:pt x="1131658" y="764095"/>
                  </a:lnTo>
                  <a:lnTo>
                    <a:pt x="1144397" y="720115"/>
                  </a:lnTo>
                  <a:lnTo>
                    <a:pt x="1153680" y="674789"/>
                  </a:lnTo>
                  <a:lnTo>
                    <a:pt x="1159357" y="628243"/>
                  </a:lnTo>
                  <a:lnTo>
                    <a:pt x="1161288" y="580644"/>
                  </a:lnTo>
                  <a:close/>
                </a:path>
                <a:path w="1782445" h="1161414">
                  <a:moveTo>
                    <a:pt x="1602105" y="511086"/>
                  </a:moveTo>
                  <a:lnTo>
                    <a:pt x="1599984" y="500595"/>
                  </a:lnTo>
                  <a:lnTo>
                    <a:pt x="1594205" y="492010"/>
                  </a:lnTo>
                  <a:lnTo>
                    <a:pt x="1585633" y="486232"/>
                  </a:lnTo>
                  <a:lnTo>
                    <a:pt x="1575130" y="484111"/>
                  </a:lnTo>
                  <a:lnTo>
                    <a:pt x="1564640" y="486232"/>
                  </a:lnTo>
                  <a:lnTo>
                    <a:pt x="1556067" y="492010"/>
                  </a:lnTo>
                  <a:lnTo>
                    <a:pt x="1550276" y="500595"/>
                  </a:lnTo>
                  <a:lnTo>
                    <a:pt x="1548155" y="511086"/>
                  </a:lnTo>
                  <a:lnTo>
                    <a:pt x="1550276" y="521589"/>
                  </a:lnTo>
                  <a:lnTo>
                    <a:pt x="1556067" y="530161"/>
                  </a:lnTo>
                  <a:lnTo>
                    <a:pt x="1564640" y="535952"/>
                  </a:lnTo>
                  <a:lnTo>
                    <a:pt x="1575130" y="538073"/>
                  </a:lnTo>
                  <a:lnTo>
                    <a:pt x="1585633" y="535952"/>
                  </a:lnTo>
                  <a:lnTo>
                    <a:pt x="1594205" y="530161"/>
                  </a:lnTo>
                  <a:lnTo>
                    <a:pt x="1599984" y="521589"/>
                  </a:lnTo>
                  <a:lnTo>
                    <a:pt x="1602105" y="511086"/>
                  </a:lnTo>
                  <a:close/>
                </a:path>
                <a:path w="1782445" h="1161414">
                  <a:moveTo>
                    <a:pt x="1781962" y="596049"/>
                  </a:moveTo>
                  <a:lnTo>
                    <a:pt x="1777949" y="592035"/>
                  </a:lnTo>
                  <a:lnTo>
                    <a:pt x="1728012" y="592035"/>
                  </a:lnTo>
                  <a:lnTo>
                    <a:pt x="1728012" y="650011"/>
                  </a:lnTo>
                  <a:lnTo>
                    <a:pt x="1728012" y="677938"/>
                  </a:lnTo>
                  <a:lnTo>
                    <a:pt x="1728012" y="721956"/>
                  </a:lnTo>
                  <a:lnTo>
                    <a:pt x="1728012" y="749884"/>
                  </a:lnTo>
                  <a:lnTo>
                    <a:pt x="1723999" y="753910"/>
                  </a:lnTo>
                  <a:lnTo>
                    <a:pt x="1714042" y="753910"/>
                  </a:lnTo>
                  <a:lnTo>
                    <a:pt x="1710016" y="749884"/>
                  </a:lnTo>
                  <a:lnTo>
                    <a:pt x="1710016" y="721956"/>
                  </a:lnTo>
                  <a:lnTo>
                    <a:pt x="1714042" y="717931"/>
                  </a:lnTo>
                  <a:lnTo>
                    <a:pt x="1723999" y="717931"/>
                  </a:lnTo>
                  <a:lnTo>
                    <a:pt x="1728012" y="721956"/>
                  </a:lnTo>
                  <a:lnTo>
                    <a:pt x="1728012" y="677938"/>
                  </a:lnTo>
                  <a:lnTo>
                    <a:pt x="1723999" y="681964"/>
                  </a:lnTo>
                  <a:lnTo>
                    <a:pt x="1714042" y="681964"/>
                  </a:lnTo>
                  <a:lnTo>
                    <a:pt x="1710016" y="677938"/>
                  </a:lnTo>
                  <a:lnTo>
                    <a:pt x="1710016" y="650011"/>
                  </a:lnTo>
                  <a:lnTo>
                    <a:pt x="1714042" y="645985"/>
                  </a:lnTo>
                  <a:lnTo>
                    <a:pt x="1723999" y="645985"/>
                  </a:lnTo>
                  <a:lnTo>
                    <a:pt x="1728012" y="650011"/>
                  </a:lnTo>
                  <a:lnTo>
                    <a:pt x="1728012" y="592035"/>
                  </a:lnTo>
                  <a:lnTo>
                    <a:pt x="1674050" y="592035"/>
                  </a:lnTo>
                  <a:lnTo>
                    <a:pt x="1674050" y="556069"/>
                  </a:lnTo>
                  <a:lnTo>
                    <a:pt x="1674050" y="478853"/>
                  </a:lnTo>
                  <a:lnTo>
                    <a:pt x="1696427" y="501218"/>
                  </a:lnTo>
                  <a:lnTo>
                    <a:pt x="1698726" y="502094"/>
                  </a:lnTo>
                  <a:lnTo>
                    <a:pt x="1703336" y="502094"/>
                  </a:lnTo>
                  <a:lnTo>
                    <a:pt x="1705635" y="501218"/>
                  </a:lnTo>
                  <a:lnTo>
                    <a:pt x="1710905" y="495947"/>
                  </a:lnTo>
                  <a:lnTo>
                    <a:pt x="1710905" y="490270"/>
                  </a:lnTo>
                  <a:lnTo>
                    <a:pt x="1699488" y="478853"/>
                  </a:lnTo>
                  <a:lnTo>
                    <a:pt x="1686775" y="466128"/>
                  </a:lnTo>
                  <a:lnTo>
                    <a:pt x="1620100" y="399453"/>
                  </a:lnTo>
                  <a:lnTo>
                    <a:pt x="1620100" y="511098"/>
                  </a:lnTo>
                  <a:lnTo>
                    <a:pt x="1620100" y="690956"/>
                  </a:lnTo>
                  <a:lnTo>
                    <a:pt x="1620100" y="789876"/>
                  </a:lnTo>
                  <a:lnTo>
                    <a:pt x="1602117" y="789876"/>
                  </a:lnTo>
                  <a:lnTo>
                    <a:pt x="1602117" y="690956"/>
                  </a:lnTo>
                  <a:lnTo>
                    <a:pt x="1599996" y="680466"/>
                  </a:lnTo>
                  <a:lnTo>
                    <a:pt x="1594205" y="671880"/>
                  </a:lnTo>
                  <a:lnTo>
                    <a:pt x="1585633" y="666102"/>
                  </a:lnTo>
                  <a:lnTo>
                    <a:pt x="1575142" y="663981"/>
                  </a:lnTo>
                  <a:lnTo>
                    <a:pt x="1564652" y="666102"/>
                  </a:lnTo>
                  <a:lnTo>
                    <a:pt x="1556080" y="671880"/>
                  </a:lnTo>
                  <a:lnTo>
                    <a:pt x="1550289" y="680466"/>
                  </a:lnTo>
                  <a:lnTo>
                    <a:pt x="1548168" y="690956"/>
                  </a:lnTo>
                  <a:lnTo>
                    <a:pt x="1548168" y="789876"/>
                  </a:lnTo>
                  <a:lnTo>
                    <a:pt x="1530172" y="789876"/>
                  </a:lnTo>
                  <a:lnTo>
                    <a:pt x="1530172" y="753910"/>
                  </a:lnTo>
                  <a:lnTo>
                    <a:pt x="1530172" y="717931"/>
                  </a:lnTo>
                  <a:lnTo>
                    <a:pt x="1530172" y="690956"/>
                  </a:lnTo>
                  <a:lnTo>
                    <a:pt x="1532001" y="681964"/>
                  </a:lnTo>
                  <a:lnTo>
                    <a:pt x="1533715" y="673468"/>
                  </a:lnTo>
                  <a:lnTo>
                    <a:pt x="1543367" y="659180"/>
                  </a:lnTo>
                  <a:lnTo>
                    <a:pt x="1557655" y="649528"/>
                  </a:lnTo>
                  <a:lnTo>
                    <a:pt x="1575142" y="645985"/>
                  </a:lnTo>
                  <a:lnTo>
                    <a:pt x="1592618" y="649528"/>
                  </a:lnTo>
                  <a:lnTo>
                    <a:pt x="1606918" y="659180"/>
                  </a:lnTo>
                  <a:lnTo>
                    <a:pt x="1616570" y="673468"/>
                  </a:lnTo>
                  <a:lnTo>
                    <a:pt x="1620100" y="690956"/>
                  </a:lnTo>
                  <a:lnTo>
                    <a:pt x="1620100" y="511098"/>
                  </a:lnTo>
                  <a:lnTo>
                    <a:pt x="1616570" y="528586"/>
                  </a:lnTo>
                  <a:lnTo>
                    <a:pt x="1606918" y="542874"/>
                  </a:lnTo>
                  <a:lnTo>
                    <a:pt x="1592618" y="552526"/>
                  </a:lnTo>
                  <a:lnTo>
                    <a:pt x="1575142" y="556069"/>
                  </a:lnTo>
                  <a:lnTo>
                    <a:pt x="1557655" y="552526"/>
                  </a:lnTo>
                  <a:lnTo>
                    <a:pt x="1543367" y="542874"/>
                  </a:lnTo>
                  <a:lnTo>
                    <a:pt x="1533715" y="528586"/>
                  </a:lnTo>
                  <a:lnTo>
                    <a:pt x="1530172" y="511098"/>
                  </a:lnTo>
                  <a:lnTo>
                    <a:pt x="1533715" y="493610"/>
                  </a:lnTo>
                  <a:lnTo>
                    <a:pt x="1543367" y="479310"/>
                  </a:lnTo>
                  <a:lnTo>
                    <a:pt x="1544053" y="478853"/>
                  </a:lnTo>
                  <a:lnTo>
                    <a:pt x="1557655" y="469671"/>
                  </a:lnTo>
                  <a:lnTo>
                    <a:pt x="1575142" y="466128"/>
                  </a:lnTo>
                  <a:lnTo>
                    <a:pt x="1592618" y="469671"/>
                  </a:lnTo>
                  <a:lnTo>
                    <a:pt x="1606918" y="479310"/>
                  </a:lnTo>
                  <a:lnTo>
                    <a:pt x="1616570" y="493610"/>
                  </a:lnTo>
                  <a:lnTo>
                    <a:pt x="1620100" y="511098"/>
                  </a:lnTo>
                  <a:lnTo>
                    <a:pt x="1620100" y="399453"/>
                  </a:lnTo>
                  <a:lnTo>
                    <a:pt x="1577987" y="357327"/>
                  </a:lnTo>
                  <a:lnTo>
                    <a:pt x="1572298" y="357327"/>
                  </a:lnTo>
                  <a:lnTo>
                    <a:pt x="1439379" y="490270"/>
                  </a:lnTo>
                  <a:lnTo>
                    <a:pt x="1439379" y="495947"/>
                  </a:lnTo>
                  <a:lnTo>
                    <a:pt x="1444650" y="501218"/>
                  </a:lnTo>
                  <a:lnTo>
                    <a:pt x="1446949" y="502094"/>
                  </a:lnTo>
                  <a:lnTo>
                    <a:pt x="1451559" y="502094"/>
                  </a:lnTo>
                  <a:lnTo>
                    <a:pt x="1453857" y="501218"/>
                  </a:lnTo>
                  <a:lnTo>
                    <a:pt x="1476222" y="478853"/>
                  </a:lnTo>
                  <a:lnTo>
                    <a:pt x="1476222" y="592035"/>
                  </a:lnTo>
                  <a:lnTo>
                    <a:pt x="1440268" y="592035"/>
                  </a:lnTo>
                  <a:lnTo>
                    <a:pt x="1440268" y="650011"/>
                  </a:lnTo>
                  <a:lnTo>
                    <a:pt x="1440268" y="677938"/>
                  </a:lnTo>
                  <a:lnTo>
                    <a:pt x="1440268" y="721956"/>
                  </a:lnTo>
                  <a:lnTo>
                    <a:pt x="1440268" y="749884"/>
                  </a:lnTo>
                  <a:lnTo>
                    <a:pt x="1436217" y="753910"/>
                  </a:lnTo>
                  <a:lnTo>
                    <a:pt x="1426298" y="753910"/>
                  </a:lnTo>
                  <a:lnTo>
                    <a:pt x="1422273" y="749884"/>
                  </a:lnTo>
                  <a:lnTo>
                    <a:pt x="1422273" y="721956"/>
                  </a:lnTo>
                  <a:lnTo>
                    <a:pt x="1426298" y="717931"/>
                  </a:lnTo>
                  <a:lnTo>
                    <a:pt x="1436217" y="717931"/>
                  </a:lnTo>
                  <a:lnTo>
                    <a:pt x="1440268" y="721956"/>
                  </a:lnTo>
                  <a:lnTo>
                    <a:pt x="1440268" y="677938"/>
                  </a:lnTo>
                  <a:lnTo>
                    <a:pt x="1436217" y="681964"/>
                  </a:lnTo>
                  <a:lnTo>
                    <a:pt x="1426298" y="681964"/>
                  </a:lnTo>
                  <a:lnTo>
                    <a:pt x="1422273" y="677938"/>
                  </a:lnTo>
                  <a:lnTo>
                    <a:pt x="1422273" y="650011"/>
                  </a:lnTo>
                  <a:lnTo>
                    <a:pt x="1426298" y="645985"/>
                  </a:lnTo>
                  <a:lnTo>
                    <a:pt x="1436217" y="645985"/>
                  </a:lnTo>
                  <a:lnTo>
                    <a:pt x="1440268" y="650011"/>
                  </a:lnTo>
                  <a:lnTo>
                    <a:pt x="1440268" y="592035"/>
                  </a:lnTo>
                  <a:lnTo>
                    <a:pt x="1372349" y="592035"/>
                  </a:lnTo>
                  <a:lnTo>
                    <a:pt x="1368323" y="596049"/>
                  </a:lnTo>
                  <a:lnTo>
                    <a:pt x="1368323" y="803846"/>
                  </a:lnTo>
                  <a:lnTo>
                    <a:pt x="1372349" y="807872"/>
                  </a:lnTo>
                  <a:lnTo>
                    <a:pt x="1777949" y="807872"/>
                  </a:lnTo>
                  <a:lnTo>
                    <a:pt x="1781962" y="803846"/>
                  </a:lnTo>
                  <a:lnTo>
                    <a:pt x="1781962" y="789876"/>
                  </a:lnTo>
                  <a:lnTo>
                    <a:pt x="1781962" y="753910"/>
                  </a:lnTo>
                  <a:lnTo>
                    <a:pt x="1781962" y="717931"/>
                  </a:lnTo>
                  <a:lnTo>
                    <a:pt x="1781962" y="681964"/>
                  </a:lnTo>
                  <a:lnTo>
                    <a:pt x="1781962" y="645985"/>
                  </a:lnTo>
                  <a:lnTo>
                    <a:pt x="1781962" y="596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83479" y="2371343"/>
              <a:ext cx="1161415" cy="1161415"/>
            </a:xfrm>
            <a:custGeom>
              <a:avLst/>
              <a:gdLst/>
              <a:ahLst/>
              <a:cxnLst/>
              <a:rect l="l" t="t" r="r" b="b"/>
              <a:pathLst>
                <a:path w="1161414" h="1161414">
                  <a:moveTo>
                    <a:pt x="580644" y="0"/>
                  </a:moveTo>
                  <a:lnTo>
                    <a:pt x="533050" y="1926"/>
                  </a:lnTo>
                  <a:lnTo>
                    <a:pt x="486511" y="7605"/>
                  </a:lnTo>
                  <a:lnTo>
                    <a:pt x="441176" y="16887"/>
                  </a:lnTo>
                  <a:lnTo>
                    <a:pt x="397195" y="29621"/>
                  </a:lnTo>
                  <a:lnTo>
                    <a:pt x="354719" y="45659"/>
                  </a:lnTo>
                  <a:lnTo>
                    <a:pt x="313896" y="64849"/>
                  </a:lnTo>
                  <a:lnTo>
                    <a:pt x="274878" y="87043"/>
                  </a:lnTo>
                  <a:lnTo>
                    <a:pt x="237813" y="112090"/>
                  </a:lnTo>
                  <a:lnTo>
                    <a:pt x="202852" y="139841"/>
                  </a:lnTo>
                  <a:lnTo>
                    <a:pt x="170145" y="170145"/>
                  </a:lnTo>
                  <a:lnTo>
                    <a:pt x="139841" y="202852"/>
                  </a:lnTo>
                  <a:lnTo>
                    <a:pt x="112090" y="237813"/>
                  </a:lnTo>
                  <a:lnTo>
                    <a:pt x="87043" y="274878"/>
                  </a:lnTo>
                  <a:lnTo>
                    <a:pt x="64849" y="313896"/>
                  </a:lnTo>
                  <a:lnTo>
                    <a:pt x="45659" y="354719"/>
                  </a:lnTo>
                  <a:lnTo>
                    <a:pt x="29621" y="397195"/>
                  </a:lnTo>
                  <a:lnTo>
                    <a:pt x="16887" y="441176"/>
                  </a:lnTo>
                  <a:lnTo>
                    <a:pt x="7605" y="486511"/>
                  </a:lnTo>
                  <a:lnTo>
                    <a:pt x="1926" y="533050"/>
                  </a:lnTo>
                  <a:lnTo>
                    <a:pt x="0" y="580644"/>
                  </a:lnTo>
                  <a:lnTo>
                    <a:pt x="1926" y="628237"/>
                  </a:lnTo>
                  <a:lnTo>
                    <a:pt x="7605" y="674776"/>
                  </a:lnTo>
                  <a:lnTo>
                    <a:pt x="16887" y="720111"/>
                  </a:lnTo>
                  <a:lnTo>
                    <a:pt x="29621" y="764092"/>
                  </a:lnTo>
                  <a:lnTo>
                    <a:pt x="45659" y="806568"/>
                  </a:lnTo>
                  <a:lnTo>
                    <a:pt x="64849" y="847391"/>
                  </a:lnTo>
                  <a:lnTo>
                    <a:pt x="87043" y="886409"/>
                  </a:lnTo>
                  <a:lnTo>
                    <a:pt x="112090" y="923474"/>
                  </a:lnTo>
                  <a:lnTo>
                    <a:pt x="139841" y="958435"/>
                  </a:lnTo>
                  <a:lnTo>
                    <a:pt x="170145" y="991142"/>
                  </a:lnTo>
                  <a:lnTo>
                    <a:pt x="202852" y="1021446"/>
                  </a:lnTo>
                  <a:lnTo>
                    <a:pt x="237813" y="1049197"/>
                  </a:lnTo>
                  <a:lnTo>
                    <a:pt x="274878" y="1074244"/>
                  </a:lnTo>
                  <a:lnTo>
                    <a:pt x="313896" y="1096438"/>
                  </a:lnTo>
                  <a:lnTo>
                    <a:pt x="354719" y="1115628"/>
                  </a:lnTo>
                  <a:lnTo>
                    <a:pt x="397195" y="1131666"/>
                  </a:lnTo>
                  <a:lnTo>
                    <a:pt x="441176" y="1144400"/>
                  </a:lnTo>
                  <a:lnTo>
                    <a:pt x="486511" y="1153682"/>
                  </a:lnTo>
                  <a:lnTo>
                    <a:pt x="533050" y="1159361"/>
                  </a:lnTo>
                  <a:lnTo>
                    <a:pt x="580644" y="1161288"/>
                  </a:lnTo>
                  <a:lnTo>
                    <a:pt x="628237" y="1159361"/>
                  </a:lnTo>
                  <a:lnTo>
                    <a:pt x="674776" y="1153682"/>
                  </a:lnTo>
                  <a:lnTo>
                    <a:pt x="720111" y="1144400"/>
                  </a:lnTo>
                  <a:lnTo>
                    <a:pt x="764092" y="1131666"/>
                  </a:lnTo>
                  <a:lnTo>
                    <a:pt x="806568" y="1115628"/>
                  </a:lnTo>
                  <a:lnTo>
                    <a:pt x="847391" y="1096438"/>
                  </a:lnTo>
                  <a:lnTo>
                    <a:pt x="886409" y="1074244"/>
                  </a:lnTo>
                  <a:lnTo>
                    <a:pt x="923474" y="1049197"/>
                  </a:lnTo>
                  <a:lnTo>
                    <a:pt x="958435" y="1021446"/>
                  </a:lnTo>
                  <a:lnTo>
                    <a:pt x="991142" y="991142"/>
                  </a:lnTo>
                  <a:lnTo>
                    <a:pt x="1021446" y="958435"/>
                  </a:lnTo>
                  <a:lnTo>
                    <a:pt x="1049197" y="923474"/>
                  </a:lnTo>
                  <a:lnTo>
                    <a:pt x="1074244" y="886409"/>
                  </a:lnTo>
                  <a:lnTo>
                    <a:pt x="1096438" y="847391"/>
                  </a:lnTo>
                  <a:lnTo>
                    <a:pt x="1115628" y="806568"/>
                  </a:lnTo>
                  <a:lnTo>
                    <a:pt x="1131666" y="764092"/>
                  </a:lnTo>
                  <a:lnTo>
                    <a:pt x="1144400" y="720111"/>
                  </a:lnTo>
                  <a:lnTo>
                    <a:pt x="1153682" y="674776"/>
                  </a:lnTo>
                  <a:lnTo>
                    <a:pt x="1159361" y="628237"/>
                  </a:lnTo>
                  <a:lnTo>
                    <a:pt x="1161288" y="580644"/>
                  </a:lnTo>
                  <a:lnTo>
                    <a:pt x="1159361" y="533050"/>
                  </a:lnTo>
                  <a:lnTo>
                    <a:pt x="1153682" y="486511"/>
                  </a:lnTo>
                  <a:lnTo>
                    <a:pt x="1144400" y="441176"/>
                  </a:lnTo>
                  <a:lnTo>
                    <a:pt x="1131666" y="397195"/>
                  </a:lnTo>
                  <a:lnTo>
                    <a:pt x="1115628" y="354719"/>
                  </a:lnTo>
                  <a:lnTo>
                    <a:pt x="1096438" y="313896"/>
                  </a:lnTo>
                  <a:lnTo>
                    <a:pt x="1074244" y="274878"/>
                  </a:lnTo>
                  <a:lnTo>
                    <a:pt x="1049197" y="237813"/>
                  </a:lnTo>
                  <a:lnTo>
                    <a:pt x="1021446" y="202852"/>
                  </a:lnTo>
                  <a:lnTo>
                    <a:pt x="991142" y="170145"/>
                  </a:lnTo>
                  <a:lnTo>
                    <a:pt x="958435" y="139841"/>
                  </a:lnTo>
                  <a:lnTo>
                    <a:pt x="923474" y="112090"/>
                  </a:lnTo>
                  <a:lnTo>
                    <a:pt x="886409" y="87043"/>
                  </a:lnTo>
                  <a:lnTo>
                    <a:pt x="847391" y="64849"/>
                  </a:lnTo>
                  <a:lnTo>
                    <a:pt x="806568" y="45659"/>
                  </a:lnTo>
                  <a:lnTo>
                    <a:pt x="764092" y="29621"/>
                  </a:lnTo>
                  <a:lnTo>
                    <a:pt x="720111" y="16887"/>
                  </a:lnTo>
                  <a:lnTo>
                    <a:pt x="674776" y="7605"/>
                  </a:lnTo>
                  <a:lnTo>
                    <a:pt x="628237" y="1926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91286" y="2723538"/>
            <a:ext cx="7772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859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Clear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10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33238" y="2723538"/>
            <a:ext cx="86042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marR="5080" indent="-9207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Importance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Clarity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614" y="2007275"/>
            <a:ext cx="1962150" cy="13487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353060" algn="r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main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objective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clearly stated.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summarize</a:t>
            </a:r>
            <a:r>
              <a:rPr sz="1200" spc="5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overall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purpose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study,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guiding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researcher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in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formulating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questions</a:t>
            </a:r>
            <a:endParaRPr sz="1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hypotheses.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98131" y="2007275"/>
            <a:ext cx="1924685" cy="172973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4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clear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objective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helps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in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maintaining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focus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research.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allows for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better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planning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design,</a:t>
            </a:r>
            <a:r>
              <a:rPr sz="1200" spc="-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data</a:t>
            </a:r>
            <a:r>
              <a:rPr sz="1200" spc="-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collection,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analysis.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Without</a:t>
            </a:r>
            <a:r>
              <a:rPr sz="1200" spc="-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clear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objective,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may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meander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fail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achieve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its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intended</a:t>
            </a:r>
            <a:r>
              <a:rPr sz="1200" spc="-6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goals.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Specific</a:t>
            </a:r>
            <a:r>
              <a:rPr spc="-40" dirty="0"/>
              <a:t> </a:t>
            </a:r>
            <a:r>
              <a:rPr spc="-10" dirty="0"/>
              <a:t>Research</a:t>
            </a:r>
            <a:r>
              <a:rPr spc="-45" dirty="0"/>
              <a:t> </a:t>
            </a:r>
            <a:r>
              <a:rPr dirty="0"/>
              <a:t>Questions</a:t>
            </a:r>
            <a:r>
              <a:rPr spc="-45" dirty="0"/>
              <a:t> </a:t>
            </a:r>
            <a:r>
              <a:rPr dirty="0"/>
              <a:t>or</a:t>
            </a:r>
            <a:r>
              <a:rPr spc="-50" dirty="0"/>
              <a:t> </a:t>
            </a:r>
            <a:r>
              <a:rPr spc="-10" dirty="0"/>
              <a:t>Hypotheses</a:t>
            </a:r>
          </a:p>
        </p:txBody>
      </p:sp>
      <p:sp>
        <p:nvSpPr>
          <p:cNvPr id="3" name="object 3"/>
          <p:cNvSpPr/>
          <p:nvPr/>
        </p:nvSpPr>
        <p:spPr>
          <a:xfrm>
            <a:off x="3201923" y="1741932"/>
            <a:ext cx="338455" cy="748665"/>
          </a:xfrm>
          <a:custGeom>
            <a:avLst/>
            <a:gdLst/>
            <a:ahLst/>
            <a:cxnLst/>
            <a:rect l="l" t="t" r="r" b="b"/>
            <a:pathLst>
              <a:path w="338454" h="748664">
                <a:moveTo>
                  <a:pt x="338328" y="0"/>
                </a:moveTo>
                <a:lnTo>
                  <a:pt x="0" y="374141"/>
                </a:lnTo>
                <a:lnTo>
                  <a:pt x="338328" y="748283"/>
                </a:lnTo>
                <a:lnTo>
                  <a:pt x="338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98219" y="1333500"/>
            <a:ext cx="1564005" cy="1564005"/>
            <a:chOff x="998219" y="1333500"/>
            <a:chExt cx="1564005" cy="1564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219" y="1333500"/>
              <a:ext cx="1563623" cy="15636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363980"/>
              <a:ext cx="1502664" cy="15026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8700" y="1376171"/>
              <a:ext cx="401320" cy="401320"/>
            </a:xfrm>
            <a:custGeom>
              <a:avLst/>
              <a:gdLst/>
              <a:ahLst/>
              <a:cxnLst/>
              <a:rect l="l" t="t" r="r" b="b"/>
              <a:pathLst>
                <a:path w="401319" h="401319">
                  <a:moveTo>
                    <a:pt x="200406" y="0"/>
                  </a:moveTo>
                  <a:lnTo>
                    <a:pt x="154478" y="5296"/>
                  </a:lnTo>
                  <a:lnTo>
                    <a:pt x="112306" y="20382"/>
                  </a:lnTo>
                  <a:lnTo>
                    <a:pt x="75094" y="44051"/>
                  </a:lnTo>
                  <a:lnTo>
                    <a:pt x="44051" y="75094"/>
                  </a:lnTo>
                  <a:lnTo>
                    <a:pt x="20382" y="112306"/>
                  </a:lnTo>
                  <a:lnTo>
                    <a:pt x="5296" y="154478"/>
                  </a:lnTo>
                  <a:lnTo>
                    <a:pt x="0" y="200406"/>
                  </a:lnTo>
                  <a:lnTo>
                    <a:pt x="5296" y="246333"/>
                  </a:lnTo>
                  <a:lnTo>
                    <a:pt x="20382" y="288505"/>
                  </a:lnTo>
                  <a:lnTo>
                    <a:pt x="44051" y="325717"/>
                  </a:lnTo>
                  <a:lnTo>
                    <a:pt x="75094" y="356760"/>
                  </a:lnTo>
                  <a:lnTo>
                    <a:pt x="112306" y="380429"/>
                  </a:lnTo>
                  <a:lnTo>
                    <a:pt x="154478" y="395515"/>
                  </a:lnTo>
                  <a:lnTo>
                    <a:pt x="200406" y="400812"/>
                  </a:lnTo>
                  <a:lnTo>
                    <a:pt x="246333" y="395515"/>
                  </a:lnTo>
                  <a:lnTo>
                    <a:pt x="288505" y="380429"/>
                  </a:lnTo>
                  <a:lnTo>
                    <a:pt x="325717" y="356760"/>
                  </a:lnTo>
                  <a:lnTo>
                    <a:pt x="356760" y="325717"/>
                  </a:lnTo>
                  <a:lnTo>
                    <a:pt x="380429" y="288505"/>
                  </a:lnTo>
                  <a:lnTo>
                    <a:pt x="395515" y="246333"/>
                  </a:lnTo>
                  <a:lnTo>
                    <a:pt x="400812" y="200406"/>
                  </a:lnTo>
                  <a:lnTo>
                    <a:pt x="395515" y="154478"/>
                  </a:lnTo>
                  <a:lnTo>
                    <a:pt x="380429" y="112306"/>
                  </a:lnTo>
                  <a:lnTo>
                    <a:pt x="356760" y="75094"/>
                  </a:lnTo>
                  <a:lnTo>
                    <a:pt x="325717" y="44051"/>
                  </a:lnTo>
                  <a:lnTo>
                    <a:pt x="288505" y="20382"/>
                  </a:lnTo>
                  <a:lnTo>
                    <a:pt x="246333" y="5296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31464" y="1269491"/>
            <a:ext cx="4784090" cy="16935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5420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4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Questions</a:t>
            </a:r>
            <a:endParaRPr sz="1400">
              <a:latin typeface="Calibri"/>
              <a:cs typeface="Calibri"/>
            </a:endParaRPr>
          </a:p>
          <a:p>
            <a:pPr marL="298450" marR="473075">
              <a:lnSpc>
                <a:spcPct val="103899"/>
              </a:lnSpc>
              <a:spcBef>
                <a:spcPts val="52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instance,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“Does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diversity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improve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ESG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disclosure?”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formulated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question.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clearly defines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tested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through appropriate research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methods.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01923" y="3111245"/>
            <a:ext cx="4914265" cy="1693545"/>
            <a:chOff x="3201923" y="3111245"/>
            <a:chExt cx="4914265" cy="1693545"/>
          </a:xfrm>
        </p:grpSpPr>
        <p:sp>
          <p:nvSpPr>
            <p:cNvPr id="10" name="object 10"/>
            <p:cNvSpPr/>
            <p:nvPr/>
          </p:nvSpPr>
          <p:spPr>
            <a:xfrm>
              <a:off x="3201923" y="3582923"/>
              <a:ext cx="338455" cy="748665"/>
            </a:xfrm>
            <a:custGeom>
              <a:avLst/>
              <a:gdLst/>
              <a:ahLst/>
              <a:cxnLst/>
              <a:rect l="l" t="t" r="r" b="b"/>
              <a:pathLst>
                <a:path w="338454" h="748664">
                  <a:moveTo>
                    <a:pt x="338328" y="0"/>
                  </a:moveTo>
                  <a:lnTo>
                    <a:pt x="0" y="374141"/>
                  </a:lnTo>
                  <a:lnTo>
                    <a:pt x="338328" y="748283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32225" y="3111245"/>
              <a:ext cx="4784090" cy="1693545"/>
            </a:xfrm>
            <a:custGeom>
              <a:avLst/>
              <a:gdLst/>
              <a:ahLst/>
              <a:cxnLst/>
              <a:rect l="l" t="t" r="r" b="b"/>
              <a:pathLst>
                <a:path w="4784090" h="1693545">
                  <a:moveTo>
                    <a:pt x="4783835" y="0"/>
                  </a:moveTo>
                  <a:lnTo>
                    <a:pt x="0" y="0"/>
                  </a:lnTo>
                  <a:lnTo>
                    <a:pt x="0" y="1693164"/>
                  </a:lnTo>
                  <a:lnTo>
                    <a:pt x="4783835" y="1693164"/>
                  </a:lnTo>
                  <a:lnTo>
                    <a:pt x="4783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98219" y="3176016"/>
            <a:ext cx="1564005" cy="1564005"/>
            <a:chOff x="998219" y="3176016"/>
            <a:chExt cx="1564005" cy="15640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219" y="3176016"/>
              <a:ext cx="1563623" cy="15636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3206496"/>
              <a:ext cx="1502664" cy="15026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28700" y="3218687"/>
              <a:ext cx="401320" cy="399415"/>
            </a:xfrm>
            <a:custGeom>
              <a:avLst/>
              <a:gdLst/>
              <a:ahLst/>
              <a:cxnLst/>
              <a:rect l="l" t="t" r="r" b="b"/>
              <a:pathLst>
                <a:path w="401319" h="399414">
                  <a:moveTo>
                    <a:pt x="200406" y="0"/>
                  </a:moveTo>
                  <a:lnTo>
                    <a:pt x="154478" y="5276"/>
                  </a:lnTo>
                  <a:lnTo>
                    <a:pt x="112306" y="20305"/>
                  </a:lnTo>
                  <a:lnTo>
                    <a:pt x="75094" y="43883"/>
                  </a:lnTo>
                  <a:lnTo>
                    <a:pt x="44051" y="74808"/>
                  </a:lnTo>
                  <a:lnTo>
                    <a:pt x="20382" y="111878"/>
                  </a:lnTo>
                  <a:lnTo>
                    <a:pt x="5296" y="153891"/>
                  </a:lnTo>
                  <a:lnTo>
                    <a:pt x="0" y="199644"/>
                  </a:lnTo>
                  <a:lnTo>
                    <a:pt x="5296" y="245396"/>
                  </a:lnTo>
                  <a:lnTo>
                    <a:pt x="20382" y="287409"/>
                  </a:lnTo>
                  <a:lnTo>
                    <a:pt x="44051" y="324479"/>
                  </a:lnTo>
                  <a:lnTo>
                    <a:pt x="75094" y="355404"/>
                  </a:lnTo>
                  <a:lnTo>
                    <a:pt x="112306" y="378982"/>
                  </a:lnTo>
                  <a:lnTo>
                    <a:pt x="154478" y="394011"/>
                  </a:lnTo>
                  <a:lnTo>
                    <a:pt x="200406" y="399288"/>
                  </a:lnTo>
                  <a:lnTo>
                    <a:pt x="246333" y="394011"/>
                  </a:lnTo>
                  <a:lnTo>
                    <a:pt x="288505" y="378982"/>
                  </a:lnTo>
                  <a:lnTo>
                    <a:pt x="325717" y="355404"/>
                  </a:lnTo>
                  <a:lnTo>
                    <a:pt x="356760" y="324479"/>
                  </a:lnTo>
                  <a:lnTo>
                    <a:pt x="380429" y="287409"/>
                  </a:lnTo>
                  <a:lnTo>
                    <a:pt x="395515" y="245396"/>
                  </a:lnTo>
                  <a:lnTo>
                    <a:pt x="400812" y="199644"/>
                  </a:lnTo>
                  <a:lnTo>
                    <a:pt x="395515" y="153891"/>
                  </a:lnTo>
                  <a:lnTo>
                    <a:pt x="380429" y="111878"/>
                  </a:lnTo>
                  <a:lnTo>
                    <a:pt x="356760" y="74808"/>
                  </a:lnTo>
                  <a:lnTo>
                    <a:pt x="325717" y="43883"/>
                  </a:lnTo>
                  <a:lnTo>
                    <a:pt x="288505" y="20305"/>
                  </a:lnTo>
                  <a:lnTo>
                    <a:pt x="246333" y="5276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332226" y="3111245"/>
            <a:ext cx="4784090" cy="169354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302260">
              <a:lnSpc>
                <a:spcPct val="100000"/>
              </a:lnSpc>
              <a:spcBef>
                <a:spcPts val="1460"/>
              </a:spcBef>
            </a:pPr>
            <a:r>
              <a:rPr sz="1400" spc="-10" dirty="0">
                <a:solidFill>
                  <a:srgbClr val="141414"/>
                </a:solidFill>
                <a:latin typeface="Calibri"/>
                <a:cs typeface="Calibri"/>
              </a:rPr>
              <a:t>Example </a:t>
            </a:r>
            <a:r>
              <a:rPr sz="1400" dirty="0">
                <a:solidFill>
                  <a:srgbClr val="141414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14141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41414"/>
                </a:solidFill>
                <a:latin typeface="Calibri"/>
                <a:cs typeface="Calibri"/>
              </a:rPr>
              <a:t>Hypotheses</a:t>
            </a:r>
            <a:endParaRPr sz="1400">
              <a:latin typeface="Calibri"/>
              <a:cs typeface="Calibri"/>
            </a:endParaRPr>
          </a:p>
          <a:p>
            <a:pPr marL="297815" marR="306705">
              <a:lnSpc>
                <a:spcPct val="103899"/>
              </a:lnSpc>
              <a:spcBef>
                <a:spcPts val="525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hypothesis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“Firms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with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more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female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directors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score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higher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on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ESG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performance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metrics”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makes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specific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prediction.</a:t>
            </a:r>
            <a:r>
              <a:rPr sz="1200" spc="-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provides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starting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point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empirical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testing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can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used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guide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analysis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data.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11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24478" y="1446827"/>
            <a:ext cx="2000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4478" y="3288456"/>
            <a:ext cx="2000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3999" y="2128094"/>
            <a:ext cx="97091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7116" y="307513"/>
            <a:ext cx="8033384" cy="4365625"/>
            <a:chOff x="547116" y="307513"/>
            <a:chExt cx="8033384" cy="4365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1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385571"/>
              <a:ext cx="231647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8" y="385571"/>
              <a:ext cx="230124" cy="231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65776" y="307517"/>
              <a:ext cx="3514725" cy="4365625"/>
            </a:xfrm>
            <a:custGeom>
              <a:avLst/>
              <a:gdLst/>
              <a:ahLst/>
              <a:cxnLst/>
              <a:rect l="l" t="t" r="r" b="b"/>
              <a:pathLst>
                <a:path w="3514725" h="4365625">
                  <a:moveTo>
                    <a:pt x="1429512" y="4316298"/>
                  </a:moveTo>
                  <a:lnTo>
                    <a:pt x="0" y="4316298"/>
                  </a:lnTo>
                  <a:lnTo>
                    <a:pt x="0" y="4365066"/>
                  </a:lnTo>
                  <a:lnTo>
                    <a:pt x="1429512" y="4365066"/>
                  </a:lnTo>
                  <a:lnTo>
                    <a:pt x="1429512" y="4316298"/>
                  </a:lnTo>
                  <a:close/>
                </a:path>
                <a:path w="3514725" h="4365625">
                  <a:moveTo>
                    <a:pt x="3514280" y="142468"/>
                  </a:moveTo>
                  <a:lnTo>
                    <a:pt x="3506825" y="97434"/>
                  </a:lnTo>
                  <a:lnTo>
                    <a:pt x="3486048" y="58331"/>
                  </a:lnTo>
                  <a:lnTo>
                    <a:pt x="3454362" y="27495"/>
                  </a:lnTo>
                  <a:lnTo>
                    <a:pt x="3414179" y="7264"/>
                  </a:lnTo>
                  <a:lnTo>
                    <a:pt x="3367900" y="0"/>
                  </a:lnTo>
                  <a:lnTo>
                    <a:pt x="2968447" y="0"/>
                  </a:lnTo>
                  <a:lnTo>
                    <a:pt x="2922181" y="7264"/>
                  </a:lnTo>
                  <a:lnTo>
                    <a:pt x="2881998" y="27495"/>
                  </a:lnTo>
                  <a:lnTo>
                    <a:pt x="2850311" y="58331"/>
                  </a:lnTo>
                  <a:lnTo>
                    <a:pt x="2829522" y="97434"/>
                  </a:lnTo>
                  <a:lnTo>
                    <a:pt x="2822067" y="142468"/>
                  </a:lnTo>
                  <a:lnTo>
                    <a:pt x="2822384" y="144449"/>
                  </a:lnTo>
                  <a:lnTo>
                    <a:pt x="2822054" y="146494"/>
                  </a:lnTo>
                  <a:lnTo>
                    <a:pt x="2829522" y="191528"/>
                  </a:lnTo>
                  <a:lnTo>
                    <a:pt x="2850299" y="230632"/>
                  </a:lnTo>
                  <a:lnTo>
                    <a:pt x="2881985" y="261480"/>
                  </a:lnTo>
                  <a:lnTo>
                    <a:pt x="2922168" y="281698"/>
                  </a:lnTo>
                  <a:lnTo>
                    <a:pt x="2968434" y="288963"/>
                  </a:lnTo>
                  <a:lnTo>
                    <a:pt x="3367900" y="288963"/>
                  </a:lnTo>
                  <a:lnTo>
                    <a:pt x="3414166" y="281698"/>
                  </a:lnTo>
                  <a:lnTo>
                    <a:pt x="3454349" y="261480"/>
                  </a:lnTo>
                  <a:lnTo>
                    <a:pt x="3486035" y="230632"/>
                  </a:lnTo>
                  <a:lnTo>
                    <a:pt x="3506813" y="191528"/>
                  </a:lnTo>
                  <a:lnTo>
                    <a:pt x="3514280" y="146494"/>
                  </a:lnTo>
                  <a:lnTo>
                    <a:pt x="3513937" y="144487"/>
                  </a:lnTo>
                  <a:lnTo>
                    <a:pt x="3514280" y="142468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4426" y="2825523"/>
            <a:ext cx="435165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2080" marR="5080" indent="-1390015">
              <a:lnSpc>
                <a:spcPct val="100000"/>
              </a:lnSpc>
              <a:spcBef>
                <a:spcPts val="100"/>
              </a:spcBef>
            </a:pP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Literature</a:t>
            </a:r>
            <a:r>
              <a:rPr sz="48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Review (Brief)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Relevant</a:t>
            </a:r>
            <a:r>
              <a:rPr spc="-60" dirty="0"/>
              <a:t> </a:t>
            </a:r>
            <a:r>
              <a:rPr dirty="0"/>
              <a:t>Academic</a:t>
            </a:r>
            <a:r>
              <a:rPr spc="-55" dirty="0"/>
              <a:t> </a:t>
            </a:r>
            <a:r>
              <a:rPr spc="-10" dirty="0"/>
              <a:t>Articles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952" y="954024"/>
            <a:ext cx="762000" cy="37673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311" y="2689860"/>
            <a:ext cx="478536" cy="12801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055" y="2689860"/>
            <a:ext cx="478536" cy="12801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9422" y="1309877"/>
            <a:ext cx="2303145" cy="341249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Article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40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3</a:t>
            </a:r>
            <a:r>
              <a:rPr sz="1200" spc="1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-</a:t>
            </a:r>
            <a:r>
              <a:rPr sz="1200" spc="1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5</a:t>
            </a:r>
            <a:r>
              <a:rPr sz="1200" spc="1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relevant</a:t>
            </a:r>
            <a:r>
              <a:rPr sz="1200" spc="1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academic</a:t>
            </a:r>
            <a:endParaRPr sz="1200">
              <a:latin typeface="Calibri"/>
              <a:cs typeface="Calibri"/>
            </a:endParaRPr>
          </a:p>
          <a:p>
            <a:pPr marL="254635" marR="249554" algn="ctr">
              <a:lnSpc>
                <a:spcPts val="1620"/>
              </a:lnSpc>
              <a:spcBef>
                <a:spcPts val="70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articles</a:t>
            </a:r>
            <a:r>
              <a:rPr sz="1200" spc="2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should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be</a:t>
            </a:r>
            <a:r>
              <a:rPr sz="1200" spc="2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carefully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selected.</a:t>
            </a:r>
            <a:r>
              <a:rPr sz="1200" spc="26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These</a:t>
            </a:r>
            <a:r>
              <a:rPr sz="1200" spc="2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articles</a:t>
            </a:r>
            <a:endParaRPr sz="12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should</a:t>
            </a:r>
            <a:r>
              <a:rPr sz="1200" spc="17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be</a:t>
            </a:r>
            <a:r>
              <a:rPr sz="1200" spc="17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from</a:t>
            </a:r>
            <a:r>
              <a:rPr sz="1200" spc="18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reputable</a:t>
            </a:r>
            <a:endParaRPr sz="1200">
              <a:latin typeface="Calibri"/>
              <a:cs typeface="Calibri"/>
            </a:endParaRPr>
          </a:p>
          <a:p>
            <a:pPr marL="285115" marR="285115" algn="ctr">
              <a:lnSpc>
                <a:spcPct val="111700"/>
              </a:lnSpc>
              <a:spcBef>
                <a:spcPts val="10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sources</a:t>
            </a:r>
            <a:r>
              <a:rPr sz="1200" spc="2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200" spc="16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cover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17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key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aspects</a:t>
            </a:r>
            <a:r>
              <a:rPr sz="1200" spc="18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200" spc="1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16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research</a:t>
            </a:r>
            <a:endParaRPr sz="1200">
              <a:latin typeface="Calibri"/>
              <a:cs typeface="Calibri"/>
            </a:endParaRPr>
          </a:p>
          <a:p>
            <a:pPr marL="313690" marR="314960" algn="ctr">
              <a:lnSpc>
                <a:spcPts val="1620"/>
              </a:lnSpc>
              <a:spcBef>
                <a:spcPts val="75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topic.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They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can</a:t>
            </a:r>
            <a:r>
              <a:rPr sz="1200" spc="2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provide</a:t>
            </a:r>
            <a:r>
              <a:rPr sz="1200" spc="20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3E3E3E"/>
                </a:solidFill>
                <a:latin typeface="Calibri"/>
                <a:cs typeface="Calibri"/>
              </a:rPr>
              <a:t>a </a:t>
            </a:r>
            <a:r>
              <a:rPr sz="1200" spc="10" dirty="0">
                <a:solidFill>
                  <a:srgbClr val="3E3E3E"/>
                </a:solidFill>
                <a:latin typeface="Calibri"/>
                <a:cs typeface="Calibri"/>
              </a:rPr>
              <a:t>foundation</a:t>
            </a:r>
            <a:r>
              <a:rPr sz="1200" spc="26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for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200" spc="10" dirty="0">
                <a:solidFill>
                  <a:srgbClr val="3E3E3E"/>
                </a:solidFill>
                <a:latin typeface="Calibri"/>
                <a:cs typeface="Calibri"/>
              </a:rPr>
              <a:t>understanding</a:t>
            </a:r>
            <a:r>
              <a:rPr sz="1200" spc="20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2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current</a:t>
            </a:r>
            <a:endParaRPr sz="1200">
              <a:latin typeface="Calibri"/>
              <a:cs typeface="Calibri"/>
            </a:endParaRPr>
          </a:p>
          <a:p>
            <a:pPr marL="300355" marR="294005" algn="ctr">
              <a:lnSpc>
                <a:spcPct val="111700"/>
              </a:lnSpc>
              <a:spcBef>
                <a:spcPts val="15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state</a:t>
            </a:r>
            <a:r>
              <a:rPr sz="1200" spc="18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200" spc="19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knowledge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in</a:t>
            </a:r>
            <a:r>
              <a:rPr sz="1200" spc="19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field.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13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33338" y="1309877"/>
            <a:ext cx="2303145" cy="341249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Summary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Articles</a:t>
            </a:r>
            <a:endParaRPr sz="1400">
              <a:latin typeface="Calibri"/>
              <a:cs typeface="Calibri"/>
            </a:endParaRPr>
          </a:p>
          <a:p>
            <a:pPr marL="210185" marR="204470" indent="48260">
              <a:lnSpc>
                <a:spcPct val="111700"/>
              </a:lnSpc>
              <a:spcBef>
                <a:spcPts val="1370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Summarizing</a:t>
            </a:r>
            <a:r>
              <a:rPr sz="1200" spc="28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these</a:t>
            </a:r>
            <a:r>
              <a:rPr sz="1200" spc="30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articles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involves</a:t>
            </a:r>
            <a:r>
              <a:rPr sz="1200" spc="28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extracting</a:t>
            </a:r>
            <a:r>
              <a:rPr sz="1200" spc="2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26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main</a:t>
            </a:r>
            <a:endParaRPr sz="1200">
              <a:latin typeface="Calibri"/>
              <a:cs typeface="Calibri"/>
            </a:endParaRPr>
          </a:p>
          <a:p>
            <a:pPr marL="274320" marR="265430" indent="-6985" algn="ctr">
              <a:lnSpc>
                <a:spcPct val="111900"/>
              </a:lnSpc>
              <a:spcBef>
                <a:spcPts val="10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ideas,</a:t>
            </a:r>
            <a:r>
              <a:rPr sz="1200" spc="27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research</a:t>
            </a:r>
            <a:r>
              <a:rPr sz="1200" spc="27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methods,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200" spc="2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findings.</a:t>
            </a:r>
            <a:r>
              <a:rPr sz="1200" spc="18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This</a:t>
            </a:r>
            <a:r>
              <a:rPr sz="1200" spc="2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helps</a:t>
            </a:r>
            <a:r>
              <a:rPr sz="1200" spc="2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in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getting</a:t>
            </a:r>
            <a:r>
              <a:rPr sz="1200" spc="17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</a:t>
            </a:r>
            <a:r>
              <a:rPr sz="1200" spc="19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overview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200" spc="204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existing</a:t>
            </a:r>
            <a:r>
              <a:rPr sz="1200" spc="36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literature</a:t>
            </a:r>
            <a:r>
              <a:rPr sz="1200" spc="3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  <a:p>
            <a:pPr marL="358140" marR="354965" algn="ctr">
              <a:lnSpc>
                <a:spcPts val="1620"/>
              </a:lnSpc>
              <a:spcBef>
                <a:spcPts val="70"/>
              </a:spcBef>
            </a:pPr>
            <a:r>
              <a:rPr sz="1200" spc="10" dirty="0">
                <a:solidFill>
                  <a:srgbClr val="3E3E3E"/>
                </a:solidFill>
                <a:latin typeface="Calibri"/>
                <a:cs typeface="Calibri"/>
              </a:rPr>
              <a:t>identifying</a:t>
            </a:r>
            <a:r>
              <a:rPr sz="1200" spc="18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229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common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themes</a:t>
            </a:r>
            <a:r>
              <a:rPr sz="1200" spc="19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200" spc="18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trends.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Theoretical Perspectives</a:t>
            </a:r>
            <a:r>
              <a:rPr spc="-2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Findings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51" y="784859"/>
            <a:ext cx="1847088" cy="340004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634995" y="784859"/>
            <a:ext cx="1845945" cy="3400425"/>
          </a:xfrm>
          <a:custGeom>
            <a:avLst/>
            <a:gdLst/>
            <a:ahLst/>
            <a:cxnLst/>
            <a:rect l="l" t="t" r="r" b="b"/>
            <a:pathLst>
              <a:path w="1845945" h="3400425">
                <a:moveTo>
                  <a:pt x="1614868" y="0"/>
                </a:moveTo>
                <a:lnTo>
                  <a:pt x="230695" y="0"/>
                </a:lnTo>
                <a:lnTo>
                  <a:pt x="176626" y="3605"/>
                </a:lnTo>
                <a:lnTo>
                  <a:pt x="129766" y="14423"/>
                </a:lnTo>
                <a:lnTo>
                  <a:pt x="90115" y="32452"/>
                </a:lnTo>
                <a:lnTo>
                  <a:pt x="57673" y="57694"/>
                </a:lnTo>
                <a:lnTo>
                  <a:pt x="32441" y="90148"/>
                </a:lnTo>
                <a:lnTo>
                  <a:pt x="14418" y="129814"/>
                </a:lnTo>
                <a:lnTo>
                  <a:pt x="3604" y="176693"/>
                </a:lnTo>
                <a:lnTo>
                  <a:pt x="0" y="230784"/>
                </a:lnTo>
                <a:lnTo>
                  <a:pt x="0" y="3169259"/>
                </a:lnTo>
                <a:lnTo>
                  <a:pt x="3604" y="3223350"/>
                </a:lnTo>
                <a:lnTo>
                  <a:pt x="14418" y="3270229"/>
                </a:lnTo>
                <a:lnTo>
                  <a:pt x="32441" y="3309895"/>
                </a:lnTo>
                <a:lnTo>
                  <a:pt x="57673" y="3342349"/>
                </a:lnTo>
                <a:lnTo>
                  <a:pt x="90115" y="3367591"/>
                </a:lnTo>
                <a:lnTo>
                  <a:pt x="129766" y="3385620"/>
                </a:lnTo>
                <a:lnTo>
                  <a:pt x="176626" y="3396438"/>
                </a:lnTo>
                <a:lnTo>
                  <a:pt x="230695" y="3400044"/>
                </a:lnTo>
                <a:lnTo>
                  <a:pt x="1614868" y="3400044"/>
                </a:lnTo>
                <a:lnTo>
                  <a:pt x="1668937" y="3396438"/>
                </a:lnTo>
                <a:lnTo>
                  <a:pt x="1715797" y="3385620"/>
                </a:lnTo>
                <a:lnTo>
                  <a:pt x="1755448" y="3367591"/>
                </a:lnTo>
                <a:lnTo>
                  <a:pt x="1787890" y="3342349"/>
                </a:lnTo>
                <a:lnTo>
                  <a:pt x="1813122" y="3309895"/>
                </a:lnTo>
                <a:lnTo>
                  <a:pt x="1831145" y="3270229"/>
                </a:lnTo>
                <a:lnTo>
                  <a:pt x="1841959" y="3223350"/>
                </a:lnTo>
                <a:lnTo>
                  <a:pt x="1845564" y="3169259"/>
                </a:lnTo>
                <a:lnTo>
                  <a:pt x="1845564" y="230784"/>
                </a:lnTo>
                <a:lnTo>
                  <a:pt x="1841959" y="176693"/>
                </a:lnTo>
                <a:lnTo>
                  <a:pt x="1831145" y="129814"/>
                </a:lnTo>
                <a:lnTo>
                  <a:pt x="1813122" y="90148"/>
                </a:lnTo>
                <a:lnTo>
                  <a:pt x="1787890" y="57694"/>
                </a:lnTo>
                <a:lnTo>
                  <a:pt x="1755448" y="32452"/>
                </a:lnTo>
                <a:lnTo>
                  <a:pt x="1715797" y="14423"/>
                </a:lnTo>
                <a:lnTo>
                  <a:pt x="1668937" y="3605"/>
                </a:lnTo>
                <a:lnTo>
                  <a:pt x="16148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3440" y="784859"/>
            <a:ext cx="1845564" cy="340004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690359" y="784859"/>
            <a:ext cx="1847214" cy="3400425"/>
          </a:xfrm>
          <a:custGeom>
            <a:avLst/>
            <a:gdLst/>
            <a:ahLst/>
            <a:cxnLst/>
            <a:rect l="l" t="t" r="r" b="b"/>
            <a:pathLst>
              <a:path w="1847215" h="3400425">
                <a:moveTo>
                  <a:pt x="1616201" y="0"/>
                </a:moveTo>
                <a:lnTo>
                  <a:pt x="230885" y="0"/>
                </a:lnTo>
                <a:lnTo>
                  <a:pt x="176772" y="3605"/>
                </a:lnTo>
                <a:lnTo>
                  <a:pt x="129873" y="14423"/>
                </a:lnTo>
                <a:lnTo>
                  <a:pt x="90189" y="32452"/>
                </a:lnTo>
                <a:lnTo>
                  <a:pt x="57721" y="57694"/>
                </a:lnTo>
                <a:lnTo>
                  <a:pt x="32468" y="90148"/>
                </a:lnTo>
                <a:lnTo>
                  <a:pt x="14430" y="129814"/>
                </a:lnTo>
                <a:lnTo>
                  <a:pt x="3607" y="176693"/>
                </a:lnTo>
                <a:lnTo>
                  <a:pt x="0" y="230784"/>
                </a:lnTo>
                <a:lnTo>
                  <a:pt x="0" y="3169259"/>
                </a:lnTo>
                <a:lnTo>
                  <a:pt x="3607" y="3223350"/>
                </a:lnTo>
                <a:lnTo>
                  <a:pt x="14430" y="3270229"/>
                </a:lnTo>
                <a:lnTo>
                  <a:pt x="32468" y="3309895"/>
                </a:lnTo>
                <a:lnTo>
                  <a:pt x="57721" y="3342349"/>
                </a:lnTo>
                <a:lnTo>
                  <a:pt x="90189" y="3367591"/>
                </a:lnTo>
                <a:lnTo>
                  <a:pt x="129873" y="3385620"/>
                </a:lnTo>
                <a:lnTo>
                  <a:pt x="176772" y="3396438"/>
                </a:lnTo>
                <a:lnTo>
                  <a:pt x="230885" y="3400044"/>
                </a:lnTo>
                <a:lnTo>
                  <a:pt x="1616201" y="3400044"/>
                </a:lnTo>
                <a:lnTo>
                  <a:pt x="1670315" y="3396438"/>
                </a:lnTo>
                <a:lnTo>
                  <a:pt x="1717214" y="3385620"/>
                </a:lnTo>
                <a:lnTo>
                  <a:pt x="1756898" y="3367591"/>
                </a:lnTo>
                <a:lnTo>
                  <a:pt x="1789366" y="3342349"/>
                </a:lnTo>
                <a:lnTo>
                  <a:pt x="1814619" y="3309895"/>
                </a:lnTo>
                <a:lnTo>
                  <a:pt x="1832657" y="3270229"/>
                </a:lnTo>
                <a:lnTo>
                  <a:pt x="1843480" y="3223350"/>
                </a:lnTo>
                <a:lnTo>
                  <a:pt x="1847087" y="3169259"/>
                </a:lnTo>
                <a:lnTo>
                  <a:pt x="1847087" y="230784"/>
                </a:lnTo>
                <a:lnTo>
                  <a:pt x="1843480" y="176693"/>
                </a:lnTo>
                <a:lnTo>
                  <a:pt x="1832657" y="129814"/>
                </a:lnTo>
                <a:lnTo>
                  <a:pt x="1814619" y="90148"/>
                </a:lnTo>
                <a:lnTo>
                  <a:pt x="1789366" y="57694"/>
                </a:lnTo>
                <a:lnTo>
                  <a:pt x="1756898" y="32452"/>
                </a:lnTo>
                <a:lnTo>
                  <a:pt x="1717214" y="14423"/>
                </a:lnTo>
                <a:lnTo>
                  <a:pt x="1670315" y="3605"/>
                </a:lnTo>
                <a:lnTo>
                  <a:pt x="16162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48517" y="969808"/>
            <a:ext cx="446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2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54451" y="1002931"/>
            <a:ext cx="1443990" cy="629285"/>
            <a:chOff x="2854451" y="1002931"/>
            <a:chExt cx="1443990" cy="629285"/>
          </a:xfrm>
        </p:grpSpPr>
        <p:sp>
          <p:nvSpPr>
            <p:cNvPr id="9" name="object 9"/>
            <p:cNvSpPr/>
            <p:nvPr/>
          </p:nvSpPr>
          <p:spPr>
            <a:xfrm>
              <a:off x="2854451" y="1620012"/>
              <a:ext cx="647700" cy="0"/>
            </a:xfrm>
            <a:custGeom>
              <a:avLst/>
              <a:gdLst/>
              <a:ahLst/>
              <a:cxnLst/>
              <a:rect l="l" t="t" r="r" b="b"/>
              <a:pathLst>
                <a:path w="647700">
                  <a:moveTo>
                    <a:pt x="0" y="0"/>
                  </a:moveTo>
                  <a:lnTo>
                    <a:pt x="647700" y="0"/>
                  </a:lnTo>
                </a:path>
              </a:pathLst>
            </a:custGeom>
            <a:ln w="23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7452" y="1002931"/>
              <a:ext cx="240559" cy="2103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56736" y="1706871"/>
            <a:ext cx="1572895" cy="2400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19" marR="3549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Theories</a:t>
            </a:r>
            <a:endParaRPr sz="1400">
              <a:latin typeface="Calibri"/>
              <a:cs typeface="Calibri"/>
            </a:endParaRPr>
          </a:p>
          <a:p>
            <a:pPr marL="12700" marR="44450">
              <a:lnSpc>
                <a:spcPct val="100000"/>
              </a:lnSpc>
              <a:spcBef>
                <a:spcPts val="93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Theoretical</a:t>
            </a:r>
            <a:r>
              <a:rPr sz="12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perspectives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articles,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agency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theory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stakeholder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theory,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identified.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theories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relationships</a:t>
            </a:r>
            <a:r>
              <a:rPr sz="1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research.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0154" y="969808"/>
            <a:ext cx="446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2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05243" y="1002931"/>
            <a:ext cx="1448435" cy="629285"/>
            <a:chOff x="6905243" y="1002931"/>
            <a:chExt cx="1448435" cy="629285"/>
          </a:xfrm>
        </p:grpSpPr>
        <p:sp>
          <p:nvSpPr>
            <p:cNvPr id="14" name="object 14"/>
            <p:cNvSpPr/>
            <p:nvPr/>
          </p:nvSpPr>
          <p:spPr>
            <a:xfrm>
              <a:off x="6905243" y="1620012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23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2815" y="1002931"/>
              <a:ext cx="240559" cy="21030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812326" y="1813551"/>
            <a:ext cx="1583055" cy="1927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Findings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findings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articles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offer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insights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already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discovered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field.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identifying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sz="12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further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needed.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14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Research</a:t>
            </a:r>
            <a:r>
              <a:rPr spc="-35" dirty="0"/>
              <a:t> </a:t>
            </a:r>
            <a:r>
              <a:rPr spc="-20" dirty="0"/>
              <a:t>Gaps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7781" y="1289113"/>
            <a:ext cx="3682365" cy="1413510"/>
            <a:chOff x="537781" y="1289113"/>
            <a:chExt cx="3682365" cy="1413510"/>
          </a:xfrm>
        </p:grpSpPr>
        <p:sp>
          <p:nvSpPr>
            <p:cNvPr id="4" name="object 4"/>
            <p:cNvSpPr/>
            <p:nvPr/>
          </p:nvSpPr>
          <p:spPr>
            <a:xfrm>
              <a:off x="1256285" y="1636920"/>
              <a:ext cx="2964180" cy="715010"/>
            </a:xfrm>
            <a:custGeom>
              <a:avLst/>
              <a:gdLst/>
              <a:ahLst/>
              <a:cxnLst/>
              <a:rect l="l" t="t" r="r" b="b"/>
              <a:pathLst>
                <a:path w="2964179" h="715010">
                  <a:moveTo>
                    <a:pt x="2763109" y="714897"/>
                  </a:moveTo>
                  <a:lnTo>
                    <a:pt x="0" y="714897"/>
                  </a:lnTo>
                  <a:lnTo>
                    <a:pt x="200620" y="0"/>
                  </a:lnTo>
                  <a:lnTo>
                    <a:pt x="2963666" y="0"/>
                  </a:lnTo>
                  <a:lnTo>
                    <a:pt x="2763109" y="7148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844" y="1408176"/>
              <a:ext cx="1173480" cy="11750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6844" y="1408175"/>
              <a:ext cx="1173480" cy="1175385"/>
            </a:xfrm>
            <a:custGeom>
              <a:avLst/>
              <a:gdLst/>
              <a:ahLst/>
              <a:cxnLst/>
              <a:rect l="l" t="t" r="r" b="b"/>
              <a:pathLst>
                <a:path w="1173480" h="1175385">
                  <a:moveTo>
                    <a:pt x="586740" y="0"/>
                  </a:moveTo>
                  <a:lnTo>
                    <a:pt x="634831" y="1949"/>
                  </a:lnTo>
                  <a:lnTo>
                    <a:pt x="681858" y="7695"/>
                  </a:lnTo>
                  <a:lnTo>
                    <a:pt x="727667" y="17086"/>
                  </a:lnTo>
                  <a:lnTo>
                    <a:pt x="772109" y="29971"/>
                  </a:lnTo>
                  <a:lnTo>
                    <a:pt x="815031" y="46198"/>
                  </a:lnTo>
                  <a:lnTo>
                    <a:pt x="856282" y="65615"/>
                  </a:lnTo>
                  <a:lnTo>
                    <a:pt x="895710" y="88071"/>
                  </a:lnTo>
                  <a:lnTo>
                    <a:pt x="933164" y="113414"/>
                  </a:lnTo>
                  <a:lnTo>
                    <a:pt x="968493" y="141493"/>
                  </a:lnTo>
                  <a:lnTo>
                    <a:pt x="1001544" y="172154"/>
                  </a:lnTo>
                  <a:lnTo>
                    <a:pt x="1032166" y="205248"/>
                  </a:lnTo>
                  <a:lnTo>
                    <a:pt x="1060209" y="240622"/>
                  </a:lnTo>
                  <a:lnTo>
                    <a:pt x="1085519" y="278125"/>
                  </a:lnTo>
                  <a:lnTo>
                    <a:pt x="1107947" y="317604"/>
                  </a:lnTo>
                  <a:lnTo>
                    <a:pt x="1127339" y="358909"/>
                  </a:lnTo>
                  <a:lnTo>
                    <a:pt x="1143546" y="401887"/>
                  </a:lnTo>
                  <a:lnTo>
                    <a:pt x="1156414" y="446387"/>
                  </a:lnTo>
                  <a:lnTo>
                    <a:pt x="1165794" y="492257"/>
                  </a:lnTo>
                  <a:lnTo>
                    <a:pt x="1171533" y="539346"/>
                  </a:lnTo>
                  <a:lnTo>
                    <a:pt x="1173480" y="587502"/>
                  </a:lnTo>
                  <a:lnTo>
                    <a:pt x="1171533" y="635657"/>
                  </a:lnTo>
                  <a:lnTo>
                    <a:pt x="1165794" y="682746"/>
                  </a:lnTo>
                  <a:lnTo>
                    <a:pt x="1156414" y="728616"/>
                  </a:lnTo>
                  <a:lnTo>
                    <a:pt x="1143546" y="773116"/>
                  </a:lnTo>
                  <a:lnTo>
                    <a:pt x="1127339" y="816094"/>
                  </a:lnTo>
                  <a:lnTo>
                    <a:pt x="1107947" y="857399"/>
                  </a:lnTo>
                  <a:lnTo>
                    <a:pt x="1085519" y="896878"/>
                  </a:lnTo>
                  <a:lnTo>
                    <a:pt x="1060209" y="934381"/>
                  </a:lnTo>
                  <a:lnTo>
                    <a:pt x="1032166" y="969755"/>
                  </a:lnTo>
                  <a:lnTo>
                    <a:pt x="1001544" y="1002849"/>
                  </a:lnTo>
                  <a:lnTo>
                    <a:pt x="968493" y="1033510"/>
                  </a:lnTo>
                  <a:lnTo>
                    <a:pt x="933164" y="1061589"/>
                  </a:lnTo>
                  <a:lnTo>
                    <a:pt x="895710" y="1086932"/>
                  </a:lnTo>
                  <a:lnTo>
                    <a:pt x="856282" y="1109388"/>
                  </a:lnTo>
                  <a:lnTo>
                    <a:pt x="815031" y="1128805"/>
                  </a:lnTo>
                  <a:lnTo>
                    <a:pt x="772109" y="1145032"/>
                  </a:lnTo>
                  <a:lnTo>
                    <a:pt x="727667" y="1157917"/>
                  </a:lnTo>
                  <a:lnTo>
                    <a:pt x="681858" y="1167308"/>
                  </a:lnTo>
                  <a:lnTo>
                    <a:pt x="634831" y="1173054"/>
                  </a:lnTo>
                  <a:lnTo>
                    <a:pt x="586740" y="1175004"/>
                  </a:lnTo>
                  <a:lnTo>
                    <a:pt x="538646" y="1173054"/>
                  </a:lnTo>
                  <a:lnTo>
                    <a:pt x="491618" y="1167308"/>
                  </a:lnTo>
                  <a:lnTo>
                    <a:pt x="445807" y="1157917"/>
                  </a:lnTo>
                  <a:lnTo>
                    <a:pt x="401365" y="1145032"/>
                  </a:lnTo>
                  <a:lnTo>
                    <a:pt x="358443" y="1128805"/>
                  </a:lnTo>
                  <a:lnTo>
                    <a:pt x="317191" y="1109388"/>
                  </a:lnTo>
                  <a:lnTo>
                    <a:pt x="277763" y="1086932"/>
                  </a:lnTo>
                  <a:lnTo>
                    <a:pt x="240309" y="1061589"/>
                  </a:lnTo>
                  <a:lnTo>
                    <a:pt x="204981" y="1033510"/>
                  </a:lnTo>
                  <a:lnTo>
                    <a:pt x="171931" y="1002849"/>
                  </a:lnTo>
                  <a:lnTo>
                    <a:pt x="141309" y="969755"/>
                  </a:lnTo>
                  <a:lnTo>
                    <a:pt x="113267" y="934381"/>
                  </a:lnTo>
                  <a:lnTo>
                    <a:pt x="87957" y="896878"/>
                  </a:lnTo>
                  <a:lnTo>
                    <a:pt x="65530" y="857399"/>
                  </a:lnTo>
                  <a:lnTo>
                    <a:pt x="46138" y="816094"/>
                  </a:lnTo>
                  <a:lnTo>
                    <a:pt x="29932" y="773116"/>
                  </a:lnTo>
                  <a:lnTo>
                    <a:pt x="17064" y="728616"/>
                  </a:lnTo>
                  <a:lnTo>
                    <a:pt x="7685" y="682746"/>
                  </a:lnTo>
                  <a:lnTo>
                    <a:pt x="1946" y="635657"/>
                  </a:lnTo>
                  <a:lnTo>
                    <a:pt x="0" y="587502"/>
                  </a:lnTo>
                  <a:lnTo>
                    <a:pt x="1946" y="539346"/>
                  </a:lnTo>
                  <a:lnTo>
                    <a:pt x="7685" y="492257"/>
                  </a:lnTo>
                  <a:lnTo>
                    <a:pt x="17064" y="446387"/>
                  </a:lnTo>
                  <a:lnTo>
                    <a:pt x="29932" y="401887"/>
                  </a:lnTo>
                  <a:lnTo>
                    <a:pt x="46138" y="358909"/>
                  </a:lnTo>
                  <a:lnTo>
                    <a:pt x="65530" y="317604"/>
                  </a:lnTo>
                  <a:lnTo>
                    <a:pt x="87957" y="278125"/>
                  </a:lnTo>
                  <a:lnTo>
                    <a:pt x="113267" y="240622"/>
                  </a:lnTo>
                  <a:lnTo>
                    <a:pt x="141309" y="205248"/>
                  </a:lnTo>
                  <a:lnTo>
                    <a:pt x="171931" y="172154"/>
                  </a:lnTo>
                  <a:lnTo>
                    <a:pt x="204981" y="141493"/>
                  </a:lnTo>
                  <a:lnTo>
                    <a:pt x="240309" y="113414"/>
                  </a:lnTo>
                  <a:lnTo>
                    <a:pt x="277763" y="88071"/>
                  </a:lnTo>
                  <a:lnTo>
                    <a:pt x="317191" y="65615"/>
                  </a:lnTo>
                  <a:lnTo>
                    <a:pt x="358443" y="46198"/>
                  </a:lnTo>
                  <a:lnTo>
                    <a:pt x="401365" y="29971"/>
                  </a:lnTo>
                  <a:lnTo>
                    <a:pt x="445807" y="17086"/>
                  </a:lnTo>
                  <a:lnTo>
                    <a:pt x="491618" y="7695"/>
                  </a:lnTo>
                  <a:lnTo>
                    <a:pt x="538646" y="1949"/>
                  </a:lnTo>
                  <a:lnTo>
                    <a:pt x="586740" y="0"/>
                  </a:lnTo>
                  <a:close/>
                </a:path>
              </a:pathLst>
            </a:custGeom>
            <a:ln w="2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39818" y="1863793"/>
            <a:ext cx="13176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Gap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Identification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3896" y="2839834"/>
            <a:ext cx="26987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125095" indent="6350" algn="ctr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Highlighting</a:t>
            </a:r>
            <a:r>
              <a:rPr sz="1200" spc="1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gaps</a:t>
            </a:r>
            <a:r>
              <a:rPr sz="1200" spc="17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16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existing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literature</a:t>
            </a:r>
            <a:r>
              <a:rPr sz="1200" spc="18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is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important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part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endParaRPr sz="1200">
              <a:latin typeface="Calibri"/>
              <a:cs typeface="Calibri"/>
            </a:endParaRPr>
          </a:p>
          <a:p>
            <a:pPr marL="12700" marR="5080" indent="-1905" algn="ctr">
              <a:lnSpc>
                <a:spcPct val="100000"/>
              </a:lnSpc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literature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review.</a:t>
            </a:r>
            <a:r>
              <a:rPr sz="1200" spc="2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These</a:t>
            </a:r>
            <a:r>
              <a:rPr sz="1200" spc="2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gaps</a:t>
            </a:r>
            <a:r>
              <a:rPr sz="1200" spc="2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represent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opportunities</a:t>
            </a:r>
            <a:r>
              <a:rPr sz="1200" spc="1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sz="1200" spc="18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new</a:t>
            </a:r>
            <a:r>
              <a:rPr sz="1200" spc="1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can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used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justify</a:t>
            </a:r>
            <a:r>
              <a:rPr sz="1200" spc="1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8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significance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of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proposed</a:t>
            </a:r>
            <a:r>
              <a:rPr sz="1200" spc="229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study.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04981" y="1289113"/>
            <a:ext cx="3682365" cy="1413510"/>
            <a:chOff x="4804981" y="1289113"/>
            <a:chExt cx="3682365" cy="1413510"/>
          </a:xfrm>
        </p:grpSpPr>
        <p:sp>
          <p:nvSpPr>
            <p:cNvPr id="10" name="object 10"/>
            <p:cNvSpPr/>
            <p:nvPr/>
          </p:nvSpPr>
          <p:spPr>
            <a:xfrm>
              <a:off x="5523481" y="1636920"/>
              <a:ext cx="2964180" cy="715010"/>
            </a:xfrm>
            <a:custGeom>
              <a:avLst/>
              <a:gdLst/>
              <a:ahLst/>
              <a:cxnLst/>
              <a:rect l="l" t="t" r="r" b="b"/>
              <a:pathLst>
                <a:path w="2964179" h="715010">
                  <a:moveTo>
                    <a:pt x="2763109" y="714897"/>
                  </a:moveTo>
                  <a:lnTo>
                    <a:pt x="0" y="714897"/>
                  </a:lnTo>
                  <a:lnTo>
                    <a:pt x="200628" y="0"/>
                  </a:lnTo>
                  <a:lnTo>
                    <a:pt x="2963674" y="0"/>
                  </a:lnTo>
                  <a:lnTo>
                    <a:pt x="2763109" y="7148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4044" y="1408176"/>
              <a:ext cx="1173479" cy="11750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24044" y="1408175"/>
              <a:ext cx="1173480" cy="1175385"/>
            </a:xfrm>
            <a:custGeom>
              <a:avLst/>
              <a:gdLst/>
              <a:ahLst/>
              <a:cxnLst/>
              <a:rect l="l" t="t" r="r" b="b"/>
              <a:pathLst>
                <a:path w="1173479" h="1175385">
                  <a:moveTo>
                    <a:pt x="586739" y="0"/>
                  </a:moveTo>
                  <a:lnTo>
                    <a:pt x="634831" y="1949"/>
                  </a:lnTo>
                  <a:lnTo>
                    <a:pt x="681858" y="7695"/>
                  </a:lnTo>
                  <a:lnTo>
                    <a:pt x="727667" y="17086"/>
                  </a:lnTo>
                  <a:lnTo>
                    <a:pt x="772109" y="29971"/>
                  </a:lnTo>
                  <a:lnTo>
                    <a:pt x="815031" y="46198"/>
                  </a:lnTo>
                  <a:lnTo>
                    <a:pt x="856282" y="65615"/>
                  </a:lnTo>
                  <a:lnTo>
                    <a:pt x="895710" y="88071"/>
                  </a:lnTo>
                  <a:lnTo>
                    <a:pt x="933164" y="113414"/>
                  </a:lnTo>
                  <a:lnTo>
                    <a:pt x="968493" y="141493"/>
                  </a:lnTo>
                  <a:lnTo>
                    <a:pt x="1001544" y="172154"/>
                  </a:lnTo>
                  <a:lnTo>
                    <a:pt x="1032166" y="205248"/>
                  </a:lnTo>
                  <a:lnTo>
                    <a:pt x="1060209" y="240622"/>
                  </a:lnTo>
                  <a:lnTo>
                    <a:pt x="1085519" y="278125"/>
                  </a:lnTo>
                  <a:lnTo>
                    <a:pt x="1107947" y="317604"/>
                  </a:lnTo>
                  <a:lnTo>
                    <a:pt x="1127339" y="358909"/>
                  </a:lnTo>
                  <a:lnTo>
                    <a:pt x="1143546" y="401887"/>
                  </a:lnTo>
                  <a:lnTo>
                    <a:pt x="1156414" y="446387"/>
                  </a:lnTo>
                  <a:lnTo>
                    <a:pt x="1165794" y="492257"/>
                  </a:lnTo>
                  <a:lnTo>
                    <a:pt x="1171533" y="539346"/>
                  </a:lnTo>
                  <a:lnTo>
                    <a:pt x="1173480" y="587502"/>
                  </a:lnTo>
                  <a:lnTo>
                    <a:pt x="1171533" y="635657"/>
                  </a:lnTo>
                  <a:lnTo>
                    <a:pt x="1165794" y="682746"/>
                  </a:lnTo>
                  <a:lnTo>
                    <a:pt x="1156414" y="728616"/>
                  </a:lnTo>
                  <a:lnTo>
                    <a:pt x="1143546" y="773116"/>
                  </a:lnTo>
                  <a:lnTo>
                    <a:pt x="1127339" y="816094"/>
                  </a:lnTo>
                  <a:lnTo>
                    <a:pt x="1107947" y="857399"/>
                  </a:lnTo>
                  <a:lnTo>
                    <a:pt x="1085519" y="896878"/>
                  </a:lnTo>
                  <a:lnTo>
                    <a:pt x="1060209" y="934381"/>
                  </a:lnTo>
                  <a:lnTo>
                    <a:pt x="1032166" y="969755"/>
                  </a:lnTo>
                  <a:lnTo>
                    <a:pt x="1001544" y="1002849"/>
                  </a:lnTo>
                  <a:lnTo>
                    <a:pt x="968493" y="1033510"/>
                  </a:lnTo>
                  <a:lnTo>
                    <a:pt x="933164" y="1061589"/>
                  </a:lnTo>
                  <a:lnTo>
                    <a:pt x="895710" y="1086932"/>
                  </a:lnTo>
                  <a:lnTo>
                    <a:pt x="856282" y="1109388"/>
                  </a:lnTo>
                  <a:lnTo>
                    <a:pt x="815031" y="1128805"/>
                  </a:lnTo>
                  <a:lnTo>
                    <a:pt x="772109" y="1145032"/>
                  </a:lnTo>
                  <a:lnTo>
                    <a:pt x="727667" y="1157917"/>
                  </a:lnTo>
                  <a:lnTo>
                    <a:pt x="681858" y="1167308"/>
                  </a:lnTo>
                  <a:lnTo>
                    <a:pt x="634831" y="1173054"/>
                  </a:lnTo>
                  <a:lnTo>
                    <a:pt x="586739" y="1175004"/>
                  </a:lnTo>
                  <a:lnTo>
                    <a:pt x="538646" y="1173054"/>
                  </a:lnTo>
                  <a:lnTo>
                    <a:pt x="491618" y="1167308"/>
                  </a:lnTo>
                  <a:lnTo>
                    <a:pt x="445807" y="1157917"/>
                  </a:lnTo>
                  <a:lnTo>
                    <a:pt x="401365" y="1145032"/>
                  </a:lnTo>
                  <a:lnTo>
                    <a:pt x="358443" y="1128805"/>
                  </a:lnTo>
                  <a:lnTo>
                    <a:pt x="317191" y="1109388"/>
                  </a:lnTo>
                  <a:lnTo>
                    <a:pt x="277763" y="1086932"/>
                  </a:lnTo>
                  <a:lnTo>
                    <a:pt x="240309" y="1061589"/>
                  </a:lnTo>
                  <a:lnTo>
                    <a:pt x="204981" y="1033510"/>
                  </a:lnTo>
                  <a:lnTo>
                    <a:pt x="171931" y="1002849"/>
                  </a:lnTo>
                  <a:lnTo>
                    <a:pt x="141309" y="969755"/>
                  </a:lnTo>
                  <a:lnTo>
                    <a:pt x="113267" y="934381"/>
                  </a:lnTo>
                  <a:lnTo>
                    <a:pt x="87957" y="896878"/>
                  </a:lnTo>
                  <a:lnTo>
                    <a:pt x="65530" y="857399"/>
                  </a:lnTo>
                  <a:lnTo>
                    <a:pt x="46138" y="816094"/>
                  </a:lnTo>
                  <a:lnTo>
                    <a:pt x="29932" y="773116"/>
                  </a:lnTo>
                  <a:lnTo>
                    <a:pt x="17064" y="728616"/>
                  </a:lnTo>
                  <a:lnTo>
                    <a:pt x="7685" y="682746"/>
                  </a:lnTo>
                  <a:lnTo>
                    <a:pt x="1946" y="635657"/>
                  </a:lnTo>
                  <a:lnTo>
                    <a:pt x="0" y="587502"/>
                  </a:lnTo>
                  <a:lnTo>
                    <a:pt x="1946" y="539346"/>
                  </a:lnTo>
                  <a:lnTo>
                    <a:pt x="7685" y="492257"/>
                  </a:lnTo>
                  <a:lnTo>
                    <a:pt x="17064" y="446387"/>
                  </a:lnTo>
                  <a:lnTo>
                    <a:pt x="29932" y="401887"/>
                  </a:lnTo>
                  <a:lnTo>
                    <a:pt x="46138" y="358909"/>
                  </a:lnTo>
                  <a:lnTo>
                    <a:pt x="65530" y="317604"/>
                  </a:lnTo>
                  <a:lnTo>
                    <a:pt x="87957" y="278125"/>
                  </a:lnTo>
                  <a:lnTo>
                    <a:pt x="113267" y="240622"/>
                  </a:lnTo>
                  <a:lnTo>
                    <a:pt x="141309" y="205248"/>
                  </a:lnTo>
                  <a:lnTo>
                    <a:pt x="171931" y="172154"/>
                  </a:lnTo>
                  <a:lnTo>
                    <a:pt x="204981" y="141493"/>
                  </a:lnTo>
                  <a:lnTo>
                    <a:pt x="240309" y="113414"/>
                  </a:lnTo>
                  <a:lnTo>
                    <a:pt x="277763" y="88071"/>
                  </a:lnTo>
                  <a:lnTo>
                    <a:pt x="317191" y="65615"/>
                  </a:lnTo>
                  <a:lnTo>
                    <a:pt x="358443" y="46198"/>
                  </a:lnTo>
                  <a:lnTo>
                    <a:pt x="401365" y="29971"/>
                  </a:lnTo>
                  <a:lnTo>
                    <a:pt x="445807" y="17086"/>
                  </a:lnTo>
                  <a:lnTo>
                    <a:pt x="491618" y="7695"/>
                  </a:lnTo>
                  <a:lnTo>
                    <a:pt x="538646" y="1949"/>
                  </a:lnTo>
                  <a:lnTo>
                    <a:pt x="586739" y="0"/>
                  </a:lnTo>
                  <a:close/>
                </a:path>
              </a:pathLst>
            </a:custGeom>
            <a:ln w="2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54813" y="1863793"/>
            <a:ext cx="1221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Addressing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Gaps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15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25926" y="2839834"/>
            <a:ext cx="27889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9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aim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1200" spc="19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address</a:t>
            </a:r>
            <a:r>
              <a:rPr sz="1200" spc="1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these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gaps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by</a:t>
            </a:r>
            <a:r>
              <a:rPr sz="1200" spc="1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formulating</a:t>
            </a:r>
            <a:r>
              <a:rPr sz="1200" spc="1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new</a:t>
            </a:r>
            <a:r>
              <a:rPr sz="1200" spc="17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endParaRPr sz="1200">
              <a:latin typeface="Calibri"/>
              <a:cs typeface="Calibri"/>
            </a:endParaRPr>
          </a:p>
          <a:p>
            <a:pPr marL="73025" marR="57785" algn="ctr">
              <a:lnSpc>
                <a:spcPct val="100000"/>
              </a:lnSpc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questions</a:t>
            </a:r>
            <a:r>
              <a:rPr sz="1200" spc="2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hypotheses,</a:t>
            </a:r>
            <a:r>
              <a:rPr sz="1200" spc="2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by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using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appropriate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3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methods.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3999" y="2128094"/>
            <a:ext cx="97091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7116" y="307513"/>
            <a:ext cx="8033384" cy="4365625"/>
            <a:chOff x="547116" y="307513"/>
            <a:chExt cx="8033384" cy="4365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1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385571"/>
              <a:ext cx="231647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8" y="385571"/>
              <a:ext cx="230124" cy="231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65776" y="307517"/>
              <a:ext cx="3514725" cy="4365625"/>
            </a:xfrm>
            <a:custGeom>
              <a:avLst/>
              <a:gdLst/>
              <a:ahLst/>
              <a:cxnLst/>
              <a:rect l="l" t="t" r="r" b="b"/>
              <a:pathLst>
                <a:path w="3514725" h="4365625">
                  <a:moveTo>
                    <a:pt x="1429512" y="4316298"/>
                  </a:moveTo>
                  <a:lnTo>
                    <a:pt x="0" y="4316298"/>
                  </a:lnTo>
                  <a:lnTo>
                    <a:pt x="0" y="4365066"/>
                  </a:lnTo>
                  <a:lnTo>
                    <a:pt x="1429512" y="4365066"/>
                  </a:lnTo>
                  <a:lnTo>
                    <a:pt x="1429512" y="4316298"/>
                  </a:lnTo>
                  <a:close/>
                </a:path>
                <a:path w="3514725" h="4365625">
                  <a:moveTo>
                    <a:pt x="3514280" y="142468"/>
                  </a:moveTo>
                  <a:lnTo>
                    <a:pt x="3506825" y="97434"/>
                  </a:lnTo>
                  <a:lnTo>
                    <a:pt x="3486048" y="58331"/>
                  </a:lnTo>
                  <a:lnTo>
                    <a:pt x="3454362" y="27495"/>
                  </a:lnTo>
                  <a:lnTo>
                    <a:pt x="3414179" y="7264"/>
                  </a:lnTo>
                  <a:lnTo>
                    <a:pt x="3367900" y="0"/>
                  </a:lnTo>
                  <a:lnTo>
                    <a:pt x="2968447" y="0"/>
                  </a:lnTo>
                  <a:lnTo>
                    <a:pt x="2922181" y="7264"/>
                  </a:lnTo>
                  <a:lnTo>
                    <a:pt x="2881998" y="27495"/>
                  </a:lnTo>
                  <a:lnTo>
                    <a:pt x="2850311" y="58331"/>
                  </a:lnTo>
                  <a:lnTo>
                    <a:pt x="2829522" y="97434"/>
                  </a:lnTo>
                  <a:lnTo>
                    <a:pt x="2822067" y="142468"/>
                  </a:lnTo>
                  <a:lnTo>
                    <a:pt x="2822384" y="144449"/>
                  </a:lnTo>
                  <a:lnTo>
                    <a:pt x="2822054" y="146494"/>
                  </a:lnTo>
                  <a:lnTo>
                    <a:pt x="2829522" y="191528"/>
                  </a:lnTo>
                  <a:lnTo>
                    <a:pt x="2850299" y="230632"/>
                  </a:lnTo>
                  <a:lnTo>
                    <a:pt x="2881985" y="261480"/>
                  </a:lnTo>
                  <a:lnTo>
                    <a:pt x="2922168" y="281698"/>
                  </a:lnTo>
                  <a:lnTo>
                    <a:pt x="2968434" y="288963"/>
                  </a:lnTo>
                  <a:lnTo>
                    <a:pt x="3367900" y="288963"/>
                  </a:lnTo>
                  <a:lnTo>
                    <a:pt x="3414166" y="281698"/>
                  </a:lnTo>
                  <a:lnTo>
                    <a:pt x="3454349" y="261480"/>
                  </a:lnTo>
                  <a:lnTo>
                    <a:pt x="3486035" y="230632"/>
                  </a:lnTo>
                  <a:lnTo>
                    <a:pt x="3506813" y="191528"/>
                  </a:lnTo>
                  <a:lnTo>
                    <a:pt x="3514280" y="146494"/>
                  </a:lnTo>
                  <a:lnTo>
                    <a:pt x="3513937" y="144487"/>
                  </a:lnTo>
                  <a:lnTo>
                    <a:pt x="3514280" y="142468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6426" y="2825523"/>
            <a:ext cx="282765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Theoretical </a:t>
            </a:r>
            <a:r>
              <a:rPr sz="4800" spc="-3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Underpinning</a:t>
            </a:r>
            <a:r>
              <a:rPr spc="-70" dirty="0"/>
              <a:t> </a:t>
            </a:r>
            <a:r>
              <a:rPr spc="-10" dirty="0"/>
              <a:t>Theory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7447" y="664463"/>
            <a:ext cx="7702550" cy="3888104"/>
            <a:chOff x="917447" y="664463"/>
            <a:chExt cx="7702550" cy="3888104"/>
          </a:xfrm>
        </p:grpSpPr>
        <p:sp>
          <p:nvSpPr>
            <p:cNvPr id="4" name="object 4"/>
            <p:cNvSpPr/>
            <p:nvPr/>
          </p:nvSpPr>
          <p:spPr>
            <a:xfrm>
              <a:off x="917447" y="664463"/>
              <a:ext cx="7702550" cy="2036445"/>
            </a:xfrm>
            <a:custGeom>
              <a:avLst/>
              <a:gdLst/>
              <a:ahLst/>
              <a:cxnLst/>
              <a:rect l="l" t="t" r="r" b="b"/>
              <a:pathLst>
                <a:path w="7702550" h="2036445">
                  <a:moveTo>
                    <a:pt x="7702296" y="0"/>
                  </a:moveTo>
                  <a:lnTo>
                    <a:pt x="0" y="0"/>
                  </a:lnTo>
                  <a:lnTo>
                    <a:pt x="0" y="2036064"/>
                  </a:lnTo>
                  <a:lnTo>
                    <a:pt x="7702296" y="2036064"/>
                  </a:lnTo>
                  <a:lnTo>
                    <a:pt x="7702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8007" y="1296923"/>
              <a:ext cx="3057143" cy="32552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1160" y="1370075"/>
              <a:ext cx="2910840" cy="3109595"/>
            </a:xfrm>
            <a:custGeom>
              <a:avLst/>
              <a:gdLst/>
              <a:ahLst/>
              <a:cxnLst/>
              <a:rect l="l" t="t" r="r" b="b"/>
              <a:pathLst>
                <a:path w="2910840" h="3109595">
                  <a:moveTo>
                    <a:pt x="2910840" y="2965716"/>
                  </a:moveTo>
                  <a:lnTo>
                    <a:pt x="0" y="2965716"/>
                  </a:lnTo>
                  <a:lnTo>
                    <a:pt x="0" y="3108972"/>
                  </a:lnTo>
                  <a:lnTo>
                    <a:pt x="2910840" y="3108972"/>
                  </a:lnTo>
                  <a:lnTo>
                    <a:pt x="2910840" y="2965716"/>
                  </a:lnTo>
                  <a:close/>
                </a:path>
                <a:path w="2910840" h="3109595">
                  <a:moveTo>
                    <a:pt x="2910840" y="0"/>
                  </a:moveTo>
                  <a:lnTo>
                    <a:pt x="0" y="0"/>
                  </a:lnTo>
                  <a:lnTo>
                    <a:pt x="0" y="1927860"/>
                  </a:lnTo>
                  <a:lnTo>
                    <a:pt x="2910840" y="1927860"/>
                  </a:lnTo>
                  <a:lnTo>
                    <a:pt x="2910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1159" y="3297936"/>
              <a:ext cx="2910840" cy="1038225"/>
            </a:xfrm>
            <a:custGeom>
              <a:avLst/>
              <a:gdLst/>
              <a:ahLst/>
              <a:cxnLst/>
              <a:rect l="l" t="t" r="r" b="b"/>
              <a:pathLst>
                <a:path w="2910840" h="1038225">
                  <a:moveTo>
                    <a:pt x="2910840" y="0"/>
                  </a:moveTo>
                  <a:lnTo>
                    <a:pt x="0" y="0"/>
                  </a:lnTo>
                  <a:lnTo>
                    <a:pt x="0" y="1037844"/>
                  </a:lnTo>
                  <a:lnTo>
                    <a:pt x="2910840" y="1037844"/>
                  </a:lnTo>
                  <a:lnTo>
                    <a:pt x="2910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06031" y="3550416"/>
              <a:ext cx="626110" cy="537845"/>
            </a:xfrm>
            <a:custGeom>
              <a:avLst/>
              <a:gdLst/>
              <a:ahLst/>
              <a:cxnLst/>
              <a:rect l="l" t="t" r="r" b="b"/>
              <a:pathLst>
                <a:path w="626110" h="537845">
                  <a:moveTo>
                    <a:pt x="573673" y="104491"/>
                  </a:moveTo>
                  <a:lnTo>
                    <a:pt x="260764" y="104491"/>
                  </a:lnTo>
                  <a:lnTo>
                    <a:pt x="240426" y="100396"/>
                  </a:lnTo>
                  <a:lnTo>
                    <a:pt x="223855" y="89218"/>
                  </a:lnTo>
                  <a:lnTo>
                    <a:pt x="212702" y="72612"/>
                  </a:lnTo>
                  <a:lnTo>
                    <a:pt x="208618" y="52236"/>
                  </a:lnTo>
                  <a:lnTo>
                    <a:pt x="212702" y="31870"/>
                  </a:lnTo>
                  <a:lnTo>
                    <a:pt x="223855" y="15270"/>
                  </a:lnTo>
                  <a:lnTo>
                    <a:pt x="240426" y="4094"/>
                  </a:lnTo>
                  <a:lnTo>
                    <a:pt x="260764" y="0"/>
                  </a:lnTo>
                  <a:lnTo>
                    <a:pt x="573673" y="0"/>
                  </a:lnTo>
                  <a:lnTo>
                    <a:pt x="594011" y="4094"/>
                  </a:lnTo>
                  <a:lnTo>
                    <a:pt x="610582" y="15270"/>
                  </a:lnTo>
                  <a:lnTo>
                    <a:pt x="621735" y="31870"/>
                  </a:lnTo>
                  <a:lnTo>
                    <a:pt x="625819" y="52236"/>
                  </a:lnTo>
                  <a:lnTo>
                    <a:pt x="621735" y="72612"/>
                  </a:lnTo>
                  <a:lnTo>
                    <a:pt x="610582" y="89218"/>
                  </a:lnTo>
                  <a:lnTo>
                    <a:pt x="594011" y="100396"/>
                  </a:lnTo>
                  <a:lnTo>
                    <a:pt x="573673" y="104491"/>
                  </a:lnTo>
                  <a:close/>
                </a:path>
                <a:path w="626110" h="537845">
                  <a:moveTo>
                    <a:pt x="573673" y="238815"/>
                  </a:moveTo>
                  <a:lnTo>
                    <a:pt x="303609" y="238815"/>
                  </a:lnTo>
                  <a:lnTo>
                    <a:pt x="283240" y="220350"/>
                  </a:lnTo>
                  <a:lnTo>
                    <a:pt x="260415" y="204874"/>
                  </a:lnTo>
                  <a:lnTo>
                    <a:pt x="235439" y="192725"/>
                  </a:lnTo>
                  <a:lnTo>
                    <a:pt x="208618" y="184241"/>
                  </a:lnTo>
                  <a:lnTo>
                    <a:pt x="213323" y="164699"/>
                  </a:lnTo>
                  <a:lnTo>
                    <a:pt x="224601" y="148852"/>
                  </a:lnTo>
                  <a:lnTo>
                    <a:pt x="240924" y="138224"/>
                  </a:lnTo>
                  <a:lnTo>
                    <a:pt x="260764" y="134343"/>
                  </a:lnTo>
                  <a:lnTo>
                    <a:pt x="573673" y="134343"/>
                  </a:lnTo>
                  <a:lnTo>
                    <a:pt x="594011" y="138434"/>
                  </a:lnTo>
                  <a:lnTo>
                    <a:pt x="610582" y="149606"/>
                  </a:lnTo>
                  <a:lnTo>
                    <a:pt x="621735" y="166206"/>
                  </a:lnTo>
                  <a:lnTo>
                    <a:pt x="625819" y="186579"/>
                  </a:lnTo>
                  <a:lnTo>
                    <a:pt x="621735" y="206952"/>
                  </a:lnTo>
                  <a:lnTo>
                    <a:pt x="610582" y="223552"/>
                  </a:lnTo>
                  <a:lnTo>
                    <a:pt x="594011" y="234724"/>
                  </a:lnTo>
                  <a:lnTo>
                    <a:pt x="573673" y="238815"/>
                  </a:lnTo>
                  <a:close/>
                </a:path>
                <a:path w="626110" h="537845">
                  <a:moveTo>
                    <a:pt x="163909" y="537353"/>
                  </a:moveTo>
                  <a:lnTo>
                    <a:pt x="120336" y="531488"/>
                  </a:lnTo>
                  <a:lnTo>
                    <a:pt x="81182" y="514935"/>
                  </a:lnTo>
                  <a:lnTo>
                    <a:pt x="48008" y="489261"/>
                  </a:lnTo>
                  <a:lnTo>
                    <a:pt x="22379" y="456030"/>
                  </a:lnTo>
                  <a:lnTo>
                    <a:pt x="5855" y="416807"/>
                  </a:lnTo>
                  <a:lnTo>
                    <a:pt x="0" y="373158"/>
                  </a:lnTo>
                  <a:lnTo>
                    <a:pt x="5855" y="329510"/>
                  </a:lnTo>
                  <a:lnTo>
                    <a:pt x="22379" y="290287"/>
                  </a:lnTo>
                  <a:lnTo>
                    <a:pt x="48008" y="257056"/>
                  </a:lnTo>
                  <a:lnTo>
                    <a:pt x="81182" y="231381"/>
                  </a:lnTo>
                  <a:lnTo>
                    <a:pt x="120336" y="214829"/>
                  </a:lnTo>
                  <a:lnTo>
                    <a:pt x="163909" y="208963"/>
                  </a:lnTo>
                  <a:lnTo>
                    <a:pt x="207482" y="214829"/>
                  </a:lnTo>
                  <a:lnTo>
                    <a:pt x="246636" y="231381"/>
                  </a:lnTo>
                  <a:lnTo>
                    <a:pt x="256241" y="238815"/>
                  </a:lnTo>
                  <a:lnTo>
                    <a:pt x="156871" y="238815"/>
                  </a:lnTo>
                  <a:lnTo>
                    <a:pt x="149018" y="246374"/>
                  </a:lnTo>
                  <a:lnTo>
                    <a:pt x="149018" y="270317"/>
                  </a:lnTo>
                  <a:lnTo>
                    <a:pt x="127990" y="278124"/>
                  </a:lnTo>
                  <a:lnTo>
                    <a:pt x="111490" y="291353"/>
                  </a:lnTo>
                  <a:lnTo>
                    <a:pt x="100725" y="308563"/>
                  </a:lnTo>
                  <a:lnTo>
                    <a:pt x="96854" y="328390"/>
                  </a:lnTo>
                  <a:lnTo>
                    <a:pt x="98500" y="341295"/>
                  </a:lnTo>
                  <a:lnTo>
                    <a:pt x="128916" y="376850"/>
                  </a:lnTo>
                  <a:lnTo>
                    <a:pt x="159711" y="387387"/>
                  </a:lnTo>
                  <a:lnTo>
                    <a:pt x="169541" y="390327"/>
                  </a:lnTo>
                  <a:lnTo>
                    <a:pt x="201163" y="407306"/>
                  </a:lnTo>
                  <a:lnTo>
                    <a:pt x="201163" y="409590"/>
                  </a:lnTo>
                  <a:lnTo>
                    <a:pt x="108886" y="409590"/>
                  </a:lnTo>
                  <a:lnTo>
                    <a:pt x="99604" y="415009"/>
                  </a:lnTo>
                  <a:lnTo>
                    <a:pt x="96782" y="420030"/>
                  </a:lnTo>
                  <a:lnTo>
                    <a:pt x="96854" y="425413"/>
                  </a:lnTo>
                  <a:lnTo>
                    <a:pt x="98658" y="437269"/>
                  </a:lnTo>
                  <a:lnTo>
                    <a:pt x="126378" y="468220"/>
                  </a:lnTo>
                  <a:lnTo>
                    <a:pt x="149018" y="476254"/>
                  </a:lnTo>
                  <a:lnTo>
                    <a:pt x="149018" y="500469"/>
                  </a:lnTo>
                  <a:lnTo>
                    <a:pt x="156907" y="507501"/>
                  </a:lnTo>
                  <a:lnTo>
                    <a:pt x="256241" y="507501"/>
                  </a:lnTo>
                  <a:lnTo>
                    <a:pt x="246636" y="514935"/>
                  </a:lnTo>
                  <a:lnTo>
                    <a:pt x="207482" y="531488"/>
                  </a:lnTo>
                  <a:lnTo>
                    <a:pt x="163909" y="537353"/>
                  </a:lnTo>
                  <a:close/>
                </a:path>
                <a:path w="626110" h="537845">
                  <a:moveTo>
                    <a:pt x="322934" y="336745"/>
                  </a:moveTo>
                  <a:lnTo>
                    <a:pt x="218931" y="336745"/>
                  </a:lnTo>
                  <a:lnTo>
                    <a:pt x="228213" y="331308"/>
                  </a:lnTo>
                  <a:lnTo>
                    <a:pt x="231036" y="326305"/>
                  </a:lnTo>
                  <a:lnTo>
                    <a:pt x="216995" y="289556"/>
                  </a:lnTo>
                  <a:lnTo>
                    <a:pt x="178818" y="270317"/>
                  </a:lnTo>
                  <a:lnTo>
                    <a:pt x="178818" y="245286"/>
                  </a:lnTo>
                  <a:lnTo>
                    <a:pt x="170965" y="238815"/>
                  </a:lnTo>
                  <a:lnTo>
                    <a:pt x="256241" y="238815"/>
                  </a:lnTo>
                  <a:lnTo>
                    <a:pt x="279809" y="257056"/>
                  </a:lnTo>
                  <a:lnTo>
                    <a:pt x="305439" y="290287"/>
                  </a:lnTo>
                  <a:lnTo>
                    <a:pt x="321963" y="329510"/>
                  </a:lnTo>
                  <a:lnTo>
                    <a:pt x="322934" y="336745"/>
                  </a:lnTo>
                  <a:close/>
                </a:path>
                <a:path w="626110" h="537845">
                  <a:moveTo>
                    <a:pt x="573673" y="373158"/>
                  </a:moveTo>
                  <a:lnTo>
                    <a:pt x="357618" y="373158"/>
                  </a:lnTo>
                  <a:lnTo>
                    <a:pt x="355695" y="346569"/>
                  </a:lnTo>
                  <a:lnTo>
                    <a:pt x="355569" y="344830"/>
                  </a:lnTo>
                  <a:lnTo>
                    <a:pt x="349704" y="318212"/>
                  </a:lnTo>
                  <a:lnTo>
                    <a:pt x="349612" y="317795"/>
                  </a:lnTo>
                  <a:lnTo>
                    <a:pt x="340031" y="292325"/>
                  </a:lnTo>
                  <a:lnTo>
                    <a:pt x="327113" y="268686"/>
                  </a:lnTo>
                  <a:lnTo>
                    <a:pt x="573673" y="268686"/>
                  </a:lnTo>
                  <a:lnTo>
                    <a:pt x="594011" y="272777"/>
                  </a:lnTo>
                  <a:lnTo>
                    <a:pt x="610582" y="283949"/>
                  </a:lnTo>
                  <a:lnTo>
                    <a:pt x="621735" y="300549"/>
                  </a:lnTo>
                  <a:lnTo>
                    <a:pt x="625819" y="320922"/>
                  </a:lnTo>
                  <a:lnTo>
                    <a:pt x="621735" y="341295"/>
                  </a:lnTo>
                  <a:lnTo>
                    <a:pt x="610582" y="357895"/>
                  </a:lnTo>
                  <a:lnTo>
                    <a:pt x="594011" y="369067"/>
                  </a:lnTo>
                  <a:lnTo>
                    <a:pt x="573673" y="373158"/>
                  </a:lnTo>
                  <a:close/>
                </a:path>
                <a:path w="626110" h="537845">
                  <a:moveTo>
                    <a:pt x="256241" y="507501"/>
                  </a:moveTo>
                  <a:lnTo>
                    <a:pt x="170911" y="507501"/>
                  </a:lnTo>
                  <a:lnTo>
                    <a:pt x="178818" y="500469"/>
                  </a:lnTo>
                  <a:lnTo>
                    <a:pt x="178818" y="476254"/>
                  </a:lnTo>
                  <a:lnTo>
                    <a:pt x="199835" y="468407"/>
                  </a:lnTo>
                  <a:lnTo>
                    <a:pt x="216330" y="455093"/>
                  </a:lnTo>
                  <a:lnTo>
                    <a:pt x="227109" y="437765"/>
                  </a:lnTo>
                  <a:lnTo>
                    <a:pt x="230898" y="418283"/>
                  </a:lnTo>
                  <a:lnTo>
                    <a:pt x="230964" y="417946"/>
                  </a:lnTo>
                  <a:lnTo>
                    <a:pt x="208618" y="375025"/>
                  </a:lnTo>
                  <a:lnTo>
                    <a:pt x="158277" y="355793"/>
                  </a:lnTo>
                  <a:lnTo>
                    <a:pt x="149434" y="352870"/>
                  </a:lnTo>
                  <a:lnTo>
                    <a:pt x="141894" y="349827"/>
                  </a:lnTo>
                  <a:lnTo>
                    <a:pt x="135972" y="346569"/>
                  </a:lnTo>
                  <a:lnTo>
                    <a:pt x="129296" y="342056"/>
                  </a:lnTo>
                  <a:lnTo>
                    <a:pt x="126654" y="339011"/>
                  </a:lnTo>
                  <a:lnTo>
                    <a:pt x="126654" y="328390"/>
                  </a:lnTo>
                  <a:lnTo>
                    <a:pt x="129112" y="318212"/>
                  </a:lnTo>
                  <a:lnTo>
                    <a:pt x="136312" y="308563"/>
                  </a:lnTo>
                  <a:lnTo>
                    <a:pt x="147997" y="301364"/>
                  </a:lnTo>
                  <a:lnTo>
                    <a:pt x="163909" y="298538"/>
                  </a:lnTo>
                  <a:lnTo>
                    <a:pt x="171363" y="299129"/>
                  </a:lnTo>
                  <a:lnTo>
                    <a:pt x="201163" y="316862"/>
                  </a:lnTo>
                  <a:lnTo>
                    <a:pt x="201091" y="326305"/>
                  </a:lnTo>
                  <a:lnTo>
                    <a:pt x="203914" y="331308"/>
                  </a:lnTo>
                  <a:lnTo>
                    <a:pt x="213196" y="336745"/>
                  </a:lnTo>
                  <a:lnTo>
                    <a:pt x="322934" y="336745"/>
                  </a:lnTo>
                  <a:lnTo>
                    <a:pt x="327818" y="373158"/>
                  </a:lnTo>
                  <a:lnTo>
                    <a:pt x="321963" y="416807"/>
                  </a:lnTo>
                  <a:lnTo>
                    <a:pt x="305439" y="456030"/>
                  </a:lnTo>
                  <a:lnTo>
                    <a:pt x="279809" y="489261"/>
                  </a:lnTo>
                  <a:lnTo>
                    <a:pt x="256241" y="507501"/>
                  </a:lnTo>
                  <a:close/>
                </a:path>
                <a:path w="626110" h="537845">
                  <a:moveTo>
                    <a:pt x="573673" y="507501"/>
                  </a:moveTo>
                  <a:lnTo>
                    <a:pt x="303609" y="507501"/>
                  </a:lnTo>
                  <a:lnTo>
                    <a:pt x="322179" y="484984"/>
                  </a:lnTo>
                  <a:lnTo>
                    <a:pt x="337229" y="459830"/>
                  </a:lnTo>
                  <a:lnTo>
                    <a:pt x="348388" y="432390"/>
                  </a:lnTo>
                  <a:lnTo>
                    <a:pt x="355284" y="403010"/>
                  </a:lnTo>
                  <a:lnTo>
                    <a:pt x="573673" y="403010"/>
                  </a:lnTo>
                  <a:lnTo>
                    <a:pt x="594011" y="407105"/>
                  </a:lnTo>
                  <a:lnTo>
                    <a:pt x="610582" y="418283"/>
                  </a:lnTo>
                  <a:lnTo>
                    <a:pt x="621735" y="434889"/>
                  </a:lnTo>
                  <a:lnTo>
                    <a:pt x="625784" y="455093"/>
                  </a:lnTo>
                  <a:lnTo>
                    <a:pt x="625819" y="455265"/>
                  </a:lnTo>
                  <a:lnTo>
                    <a:pt x="621735" y="475631"/>
                  </a:lnTo>
                  <a:lnTo>
                    <a:pt x="610582" y="492231"/>
                  </a:lnTo>
                  <a:lnTo>
                    <a:pt x="594011" y="503407"/>
                  </a:lnTo>
                  <a:lnTo>
                    <a:pt x="573673" y="507501"/>
                  </a:lnTo>
                  <a:close/>
                </a:path>
                <a:path w="626110" h="537845">
                  <a:moveTo>
                    <a:pt x="164036" y="447775"/>
                  </a:moveTo>
                  <a:lnTo>
                    <a:pt x="163640" y="447775"/>
                  </a:lnTo>
                  <a:lnTo>
                    <a:pt x="156455" y="447169"/>
                  </a:lnTo>
                  <a:lnTo>
                    <a:pt x="126654" y="429455"/>
                  </a:lnTo>
                  <a:lnTo>
                    <a:pt x="126727" y="420030"/>
                  </a:lnTo>
                  <a:lnTo>
                    <a:pt x="123904" y="415009"/>
                  </a:lnTo>
                  <a:lnTo>
                    <a:pt x="114622" y="409590"/>
                  </a:lnTo>
                  <a:lnTo>
                    <a:pt x="201163" y="409590"/>
                  </a:lnTo>
                  <a:lnTo>
                    <a:pt x="201082" y="418283"/>
                  </a:lnTo>
                  <a:lnTo>
                    <a:pt x="198706" y="428115"/>
                  </a:lnTo>
                  <a:lnTo>
                    <a:pt x="191506" y="437765"/>
                  </a:lnTo>
                  <a:lnTo>
                    <a:pt x="179821" y="444968"/>
                  </a:lnTo>
                  <a:lnTo>
                    <a:pt x="164036" y="447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28008" y="1601632"/>
            <a:ext cx="2608580" cy="1452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1A1A1A"/>
                </a:solidFill>
                <a:latin typeface="Calibri"/>
                <a:cs typeface="Calibri"/>
              </a:rPr>
              <a:t>Theory</a:t>
            </a:r>
            <a:r>
              <a:rPr sz="14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A1A1A"/>
                </a:solidFill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  <a:p>
            <a:pPr marL="12065" marR="5080" indent="635" algn="ctr">
              <a:lnSpc>
                <a:spcPct val="96000"/>
              </a:lnSpc>
              <a:spcBef>
                <a:spcPts val="1255"/>
              </a:spcBef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research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should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be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underpinned</a:t>
            </a:r>
            <a:r>
              <a:rPr sz="1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relevant</a:t>
            </a:r>
            <a:r>
              <a:rPr sz="12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theory,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such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Agency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Theory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 or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Stakeholder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Theory.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 choice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theory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depends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research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topic and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relationships</a:t>
            </a:r>
            <a:r>
              <a:rPr sz="1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between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variables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being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studied.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8512" y="1296924"/>
            <a:ext cx="3057525" cy="3255645"/>
            <a:chOff x="4858512" y="1296924"/>
            <a:chExt cx="3057525" cy="32556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8512" y="1296924"/>
              <a:ext cx="3057143" cy="32552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31664" y="1370075"/>
              <a:ext cx="2910840" cy="3109595"/>
            </a:xfrm>
            <a:custGeom>
              <a:avLst/>
              <a:gdLst/>
              <a:ahLst/>
              <a:cxnLst/>
              <a:rect l="l" t="t" r="r" b="b"/>
              <a:pathLst>
                <a:path w="2910840" h="3109595">
                  <a:moveTo>
                    <a:pt x="2910840" y="2965716"/>
                  </a:moveTo>
                  <a:lnTo>
                    <a:pt x="0" y="2965716"/>
                  </a:lnTo>
                  <a:lnTo>
                    <a:pt x="0" y="3108972"/>
                  </a:lnTo>
                  <a:lnTo>
                    <a:pt x="2910840" y="3108972"/>
                  </a:lnTo>
                  <a:lnTo>
                    <a:pt x="2910840" y="2965716"/>
                  </a:lnTo>
                  <a:close/>
                </a:path>
                <a:path w="2910840" h="3109595">
                  <a:moveTo>
                    <a:pt x="2910840" y="0"/>
                  </a:moveTo>
                  <a:lnTo>
                    <a:pt x="0" y="0"/>
                  </a:lnTo>
                  <a:lnTo>
                    <a:pt x="0" y="1927860"/>
                  </a:lnTo>
                  <a:lnTo>
                    <a:pt x="2910840" y="1927860"/>
                  </a:lnTo>
                  <a:lnTo>
                    <a:pt x="2910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31664" y="3297936"/>
              <a:ext cx="2910840" cy="1038225"/>
            </a:xfrm>
            <a:custGeom>
              <a:avLst/>
              <a:gdLst/>
              <a:ahLst/>
              <a:cxnLst/>
              <a:rect l="l" t="t" r="r" b="b"/>
              <a:pathLst>
                <a:path w="2910840" h="1038225">
                  <a:moveTo>
                    <a:pt x="2910840" y="0"/>
                  </a:moveTo>
                  <a:lnTo>
                    <a:pt x="0" y="0"/>
                  </a:lnTo>
                  <a:lnTo>
                    <a:pt x="0" y="1037844"/>
                  </a:lnTo>
                  <a:lnTo>
                    <a:pt x="2910840" y="1037844"/>
                  </a:lnTo>
                  <a:lnTo>
                    <a:pt x="29108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7405" y="3531501"/>
              <a:ext cx="574040" cy="575310"/>
            </a:xfrm>
            <a:custGeom>
              <a:avLst/>
              <a:gdLst/>
              <a:ahLst/>
              <a:cxnLst/>
              <a:rect l="l" t="t" r="r" b="b"/>
              <a:pathLst>
                <a:path w="574040" h="575310">
                  <a:moveTo>
                    <a:pt x="286957" y="143732"/>
                  </a:moveTo>
                  <a:lnTo>
                    <a:pt x="259019" y="138089"/>
                  </a:lnTo>
                  <a:lnTo>
                    <a:pt x="236217" y="122696"/>
                  </a:lnTo>
                  <a:lnTo>
                    <a:pt x="220851" y="99854"/>
                  </a:lnTo>
                  <a:lnTo>
                    <a:pt x="215218" y="71866"/>
                  </a:lnTo>
                  <a:lnTo>
                    <a:pt x="220851" y="43908"/>
                  </a:lnTo>
                  <a:lnTo>
                    <a:pt x="236217" y="21063"/>
                  </a:lnTo>
                  <a:lnTo>
                    <a:pt x="259019" y="5653"/>
                  </a:lnTo>
                  <a:lnTo>
                    <a:pt x="286957" y="0"/>
                  </a:lnTo>
                  <a:lnTo>
                    <a:pt x="314865" y="5653"/>
                  </a:lnTo>
                  <a:lnTo>
                    <a:pt x="337670" y="21063"/>
                  </a:lnTo>
                  <a:lnTo>
                    <a:pt x="353054" y="43908"/>
                  </a:lnTo>
                  <a:lnTo>
                    <a:pt x="358697" y="71866"/>
                  </a:lnTo>
                  <a:lnTo>
                    <a:pt x="353054" y="99854"/>
                  </a:lnTo>
                  <a:lnTo>
                    <a:pt x="337670" y="122696"/>
                  </a:lnTo>
                  <a:lnTo>
                    <a:pt x="314865" y="138089"/>
                  </a:lnTo>
                  <a:lnTo>
                    <a:pt x="286957" y="143732"/>
                  </a:lnTo>
                  <a:close/>
                </a:path>
                <a:path w="574040" h="575310">
                  <a:moveTo>
                    <a:pt x="179348" y="538997"/>
                  </a:moveTo>
                  <a:lnTo>
                    <a:pt x="107609" y="538997"/>
                  </a:lnTo>
                  <a:lnTo>
                    <a:pt x="93643" y="536175"/>
                  </a:lnTo>
                  <a:lnTo>
                    <a:pt x="82242" y="528476"/>
                  </a:lnTo>
                  <a:lnTo>
                    <a:pt x="74557" y="517054"/>
                  </a:lnTo>
                  <a:lnTo>
                    <a:pt x="71739" y="503064"/>
                  </a:lnTo>
                  <a:lnTo>
                    <a:pt x="71739" y="395264"/>
                  </a:lnTo>
                  <a:lnTo>
                    <a:pt x="0" y="395264"/>
                  </a:lnTo>
                  <a:lnTo>
                    <a:pt x="0" y="215599"/>
                  </a:lnTo>
                  <a:lnTo>
                    <a:pt x="2817" y="201609"/>
                  </a:lnTo>
                  <a:lnTo>
                    <a:pt x="10503" y="190187"/>
                  </a:lnTo>
                  <a:lnTo>
                    <a:pt x="21904" y="182488"/>
                  </a:lnTo>
                  <a:lnTo>
                    <a:pt x="35869" y="179665"/>
                  </a:lnTo>
                  <a:lnTo>
                    <a:pt x="107609" y="179665"/>
                  </a:lnTo>
                  <a:lnTo>
                    <a:pt x="107609" y="431198"/>
                  </a:lnTo>
                  <a:lnTo>
                    <a:pt x="179348" y="431198"/>
                  </a:lnTo>
                  <a:lnTo>
                    <a:pt x="179348" y="538997"/>
                  </a:lnTo>
                  <a:close/>
                </a:path>
                <a:path w="574040" h="575310">
                  <a:moveTo>
                    <a:pt x="430436" y="395264"/>
                  </a:moveTo>
                  <a:lnTo>
                    <a:pt x="143478" y="395264"/>
                  </a:lnTo>
                  <a:lnTo>
                    <a:pt x="143478" y="215599"/>
                  </a:lnTo>
                  <a:lnTo>
                    <a:pt x="146296" y="201609"/>
                  </a:lnTo>
                  <a:lnTo>
                    <a:pt x="153981" y="190187"/>
                  </a:lnTo>
                  <a:lnTo>
                    <a:pt x="165383" y="182488"/>
                  </a:lnTo>
                  <a:lnTo>
                    <a:pt x="179348" y="179665"/>
                  </a:lnTo>
                  <a:lnTo>
                    <a:pt x="394566" y="179665"/>
                  </a:lnTo>
                  <a:lnTo>
                    <a:pt x="408532" y="182488"/>
                  </a:lnTo>
                  <a:lnTo>
                    <a:pt x="419933" y="190187"/>
                  </a:lnTo>
                  <a:lnTo>
                    <a:pt x="427618" y="201609"/>
                  </a:lnTo>
                  <a:lnTo>
                    <a:pt x="430436" y="215599"/>
                  </a:lnTo>
                  <a:lnTo>
                    <a:pt x="430436" y="395264"/>
                  </a:lnTo>
                  <a:close/>
                </a:path>
                <a:path w="574040" h="575310">
                  <a:moveTo>
                    <a:pt x="466306" y="538997"/>
                  </a:moveTo>
                  <a:lnTo>
                    <a:pt x="394566" y="538997"/>
                  </a:lnTo>
                  <a:lnTo>
                    <a:pt x="394566" y="431198"/>
                  </a:lnTo>
                  <a:lnTo>
                    <a:pt x="466306" y="431198"/>
                  </a:lnTo>
                  <a:lnTo>
                    <a:pt x="466306" y="179665"/>
                  </a:lnTo>
                  <a:lnTo>
                    <a:pt x="538045" y="179665"/>
                  </a:lnTo>
                  <a:lnTo>
                    <a:pt x="552010" y="182488"/>
                  </a:lnTo>
                  <a:lnTo>
                    <a:pt x="563412" y="190187"/>
                  </a:lnTo>
                  <a:lnTo>
                    <a:pt x="571097" y="201609"/>
                  </a:lnTo>
                  <a:lnTo>
                    <a:pt x="573915" y="215599"/>
                  </a:lnTo>
                  <a:lnTo>
                    <a:pt x="573915" y="395264"/>
                  </a:lnTo>
                  <a:lnTo>
                    <a:pt x="502175" y="395264"/>
                  </a:lnTo>
                  <a:lnTo>
                    <a:pt x="502175" y="503064"/>
                  </a:lnTo>
                  <a:lnTo>
                    <a:pt x="499358" y="517054"/>
                  </a:lnTo>
                  <a:lnTo>
                    <a:pt x="491672" y="528476"/>
                  </a:lnTo>
                  <a:lnTo>
                    <a:pt x="480271" y="536175"/>
                  </a:lnTo>
                  <a:lnTo>
                    <a:pt x="466306" y="538997"/>
                  </a:lnTo>
                  <a:close/>
                </a:path>
                <a:path w="574040" h="575310">
                  <a:moveTo>
                    <a:pt x="322827" y="574930"/>
                  </a:moveTo>
                  <a:lnTo>
                    <a:pt x="251087" y="574930"/>
                  </a:lnTo>
                  <a:lnTo>
                    <a:pt x="237122" y="572108"/>
                  </a:lnTo>
                  <a:lnTo>
                    <a:pt x="225721" y="564409"/>
                  </a:lnTo>
                  <a:lnTo>
                    <a:pt x="218035" y="552987"/>
                  </a:lnTo>
                  <a:lnTo>
                    <a:pt x="215218" y="538997"/>
                  </a:lnTo>
                  <a:lnTo>
                    <a:pt x="215218" y="395264"/>
                  </a:lnTo>
                  <a:lnTo>
                    <a:pt x="358697" y="395264"/>
                  </a:lnTo>
                  <a:lnTo>
                    <a:pt x="358697" y="538997"/>
                  </a:lnTo>
                  <a:lnTo>
                    <a:pt x="355879" y="552987"/>
                  </a:lnTo>
                  <a:lnTo>
                    <a:pt x="348193" y="564409"/>
                  </a:lnTo>
                  <a:lnTo>
                    <a:pt x="336792" y="572108"/>
                  </a:lnTo>
                  <a:lnTo>
                    <a:pt x="322827" y="574930"/>
                  </a:lnTo>
                  <a:close/>
                </a:path>
                <a:path w="574040" h="575310">
                  <a:moveTo>
                    <a:pt x="448371" y="143732"/>
                  </a:moveTo>
                  <a:lnTo>
                    <a:pt x="427434" y="139494"/>
                  </a:lnTo>
                  <a:lnTo>
                    <a:pt x="410331" y="127940"/>
                  </a:lnTo>
                  <a:lnTo>
                    <a:pt x="398797" y="110806"/>
                  </a:lnTo>
                  <a:lnTo>
                    <a:pt x="394566" y="89832"/>
                  </a:lnTo>
                  <a:lnTo>
                    <a:pt x="398797" y="68859"/>
                  </a:lnTo>
                  <a:lnTo>
                    <a:pt x="410331" y="51725"/>
                  </a:lnTo>
                  <a:lnTo>
                    <a:pt x="427434" y="40171"/>
                  </a:lnTo>
                  <a:lnTo>
                    <a:pt x="448371" y="35933"/>
                  </a:lnTo>
                  <a:lnTo>
                    <a:pt x="469308" y="40171"/>
                  </a:lnTo>
                  <a:lnTo>
                    <a:pt x="486411" y="51725"/>
                  </a:lnTo>
                  <a:lnTo>
                    <a:pt x="497945" y="68859"/>
                  </a:lnTo>
                  <a:lnTo>
                    <a:pt x="502175" y="89832"/>
                  </a:lnTo>
                  <a:lnTo>
                    <a:pt x="497945" y="110806"/>
                  </a:lnTo>
                  <a:lnTo>
                    <a:pt x="486411" y="127940"/>
                  </a:lnTo>
                  <a:lnTo>
                    <a:pt x="469308" y="139494"/>
                  </a:lnTo>
                  <a:lnTo>
                    <a:pt x="448371" y="143732"/>
                  </a:lnTo>
                  <a:close/>
                </a:path>
                <a:path w="574040" h="575310">
                  <a:moveTo>
                    <a:pt x="125543" y="143732"/>
                  </a:moveTo>
                  <a:lnTo>
                    <a:pt x="104607" y="139494"/>
                  </a:lnTo>
                  <a:lnTo>
                    <a:pt x="87504" y="127940"/>
                  </a:lnTo>
                  <a:lnTo>
                    <a:pt x="75969" y="110806"/>
                  </a:lnTo>
                  <a:lnTo>
                    <a:pt x="71739" y="89832"/>
                  </a:lnTo>
                  <a:lnTo>
                    <a:pt x="75969" y="68859"/>
                  </a:lnTo>
                  <a:lnTo>
                    <a:pt x="87504" y="51725"/>
                  </a:lnTo>
                  <a:lnTo>
                    <a:pt x="104607" y="40171"/>
                  </a:lnTo>
                  <a:lnTo>
                    <a:pt x="125543" y="35933"/>
                  </a:lnTo>
                  <a:lnTo>
                    <a:pt x="146480" y="40171"/>
                  </a:lnTo>
                  <a:lnTo>
                    <a:pt x="163583" y="51725"/>
                  </a:lnTo>
                  <a:lnTo>
                    <a:pt x="175118" y="68859"/>
                  </a:lnTo>
                  <a:lnTo>
                    <a:pt x="179348" y="89832"/>
                  </a:lnTo>
                  <a:lnTo>
                    <a:pt x="175118" y="110806"/>
                  </a:lnTo>
                  <a:lnTo>
                    <a:pt x="163583" y="127940"/>
                  </a:lnTo>
                  <a:lnTo>
                    <a:pt x="146480" y="139494"/>
                  </a:lnTo>
                  <a:lnTo>
                    <a:pt x="125543" y="143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04115" y="1601632"/>
            <a:ext cx="2398395" cy="1277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1A1A1A"/>
                </a:solidFill>
                <a:latin typeface="Calibri"/>
                <a:cs typeface="Calibri"/>
              </a:rPr>
              <a:t>Role</a:t>
            </a:r>
            <a:r>
              <a:rPr sz="1400" spc="-4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1A1A1A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1A1A1A"/>
                </a:solidFill>
                <a:latin typeface="Calibri"/>
                <a:cs typeface="Calibri"/>
              </a:rPr>
              <a:t>Theory</a:t>
            </a:r>
            <a:endParaRPr sz="1400">
              <a:latin typeface="Calibri"/>
              <a:cs typeface="Calibri"/>
            </a:endParaRPr>
          </a:p>
          <a:p>
            <a:pPr marL="12700" marR="5080" indent="1905" algn="ctr">
              <a:lnSpc>
                <a:spcPct val="96000"/>
              </a:lnSpc>
              <a:spcBef>
                <a:spcPts val="1255"/>
              </a:spcBef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theory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provides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conceptual framework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research.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It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helps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in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explaining</a:t>
            </a:r>
            <a:r>
              <a:rPr sz="1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phenomena</a:t>
            </a:r>
            <a:r>
              <a:rPr sz="12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under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investigation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formulating hypotheses.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17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Appropriateness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Theory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45463" y="1024127"/>
            <a:ext cx="3223260" cy="3629025"/>
            <a:chOff x="1045463" y="1024127"/>
            <a:chExt cx="3223260" cy="3629025"/>
          </a:xfrm>
        </p:grpSpPr>
        <p:sp>
          <p:nvSpPr>
            <p:cNvPr id="4" name="object 4"/>
            <p:cNvSpPr/>
            <p:nvPr/>
          </p:nvSpPr>
          <p:spPr>
            <a:xfrm>
              <a:off x="1217676" y="1024127"/>
              <a:ext cx="3051175" cy="3629025"/>
            </a:xfrm>
            <a:custGeom>
              <a:avLst/>
              <a:gdLst/>
              <a:ahLst/>
              <a:cxnLst/>
              <a:rect l="l" t="t" r="r" b="b"/>
              <a:pathLst>
                <a:path w="3051175" h="3629025">
                  <a:moveTo>
                    <a:pt x="2669667" y="0"/>
                  </a:moveTo>
                  <a:lnTo>
                    <a:pt x="381381" y="0"/>
                  </a:lnTo>
                  <a:lnTo>
                    <a:pt x="328843" y="1946"/>
                  </a:lnTo>
                  <a:lnTo>
                    <a:pt x="280198" y="7784"/>
                  </a:lnTo>
                  <a:lnTo>
                    <a:pt x="235444" y="17514"/>
                  </a:lnTo>
                  <a:lnTo>
                    <a:pt x="194582" y="31135"/>
                  </a:lnTo>
                  <a:lnTo>
                    <a:pt x="157611" y="48649"/>
                  </a:lnTo>
                  <a:lnTo>
                    <a:pt x="124532" y="70055"/>
                  </a:lnTo>
                  <a:lnTo>
                    <a:pt x="95345" y="95353"/>
                  </a:lnTo>
                  <a:lnTo>
                    <a:pt x="70049" y="124542"/>
                  </a:lnTo>
                  <a:lnTo>
                    <a:pt x="48645" y="157623"/>
                  </a:lnTo>
                  <a:lnTo>
                    <a:pt x="31133" y="194596"/>
                  </a:lnTo>
                  <a:lnTo>
                    <a:pt x="17512" y="235461"/>
                  </a:lnTo>
                  <a:lnTo>
                    <a:pt x="7783" y="280218"/>
                  </a:lnTo>
                  <a:lnTo>
                    <a:pt x="1945" y="328866"/>
                  </a:lnTo>
                  <a:lnTo>
                    <a:pt x="0" y="381406"/>
                  </a:lnTo>
                  <a:lnTo>
                    <a:pt x="0" y="3247237"/>
                  </a:lnTo>
                  <a:lnTo>
                    <a:pt x="1945" y="3299777"/>
                  </a:lnTo>
                  <a:lnTo>
                    <a:pt x="7783" y="3348425"/>
                  </a:lnTo>
                  <a:lnTo>
                    <a:pt x="17512" y="3393182"/>
                  </a:lnTo>
                  <a:lnTo>
                    <a:pt x="31133" y="3434047"/>
                  </a:lnTo>
                  <a:lnTo>
                    <a:pt x="48645" y="3471020"/>
                  </a:lnTo>
                  <a:lnTo>
                    <a:pt x="70049" y="3504101"/>
                  </a:lnTo>
                  <a:lnTo>
                    <a:pt x="95345" y="3533290"/>
                  </a:lnTo>
                  <a:lnTo>
                    <a:pt x="124532" y="3558588"/>
                  </a:lnTo>
                  <a:lnTo>
                    <a:pt x="157611" y="3579994"/>
                  </a:lnTo>
                  <a:lnTo>
                    <a:pt x="194582" y="3597508"/>
                  </a:lnTo>
                  <a:lnTo>
                    <a:pt x="235444" y="3611129"/>
                  </a:lnTo>
                  <a:lnTo>
                    <a:pt x="280198" y="3620859"/>
                  </a:lnTo>
                  <a:lnTo>
                    <a:pt x="328843" y="3626697"/>
                  </a:lnTo>
                  <a:lnTo>
                    <a:pt x="381381" y="3628644"/>
                  </a:lnTo>
                  <a:lnTo>
                    <a:pt x="2669667" y="3628644"/>
                  </a:lnTo>
                  <a:lnTo>
                    <a:pt x="2722204" y="3626697"/>
                  </a:lnTo>
                  <a:lnTo>
                    <a:pt x="2770849" y="3620859"/>
                  </a:lnTo>
                  <a:lnTo>
                    <a:pt x="2815603" y="3611129"/>
                  </a:lnTo>
                  <a:lnTo>
                    <a:pt x="2856465" y="3597508"/>
                  </a:lnTo>
                  <a:lnTo>
                    <a:pt x="2893436" y="3579994"/>
                  </a:lnTo>
                  <a:lnTo>
                    <a:pt x="2926515" y="3558588"/>
                  </a:lnTo>
                  <a:lnTo>
                    <a:pt x="2955702" y="3533290"/>
                  </a:lnTo>
                  <a:lnTo>
                    <a:pt x="2980998" y="3504101"/>
                  </a:lnTo>
                  <a:lnTo>
                    <a:pt x="3002402" y="3471020"/>
                  </a:lnTo>
                  <a:lnTo>
                    <a:pt x="3019914" y="3434047"/>
                  </a:lnTo>
                  <a:lnTo>
                    <a:pt x="3033535" y="3393182"/>
                  </a:lnTo>
                  <a:lnTo>
                    <a:pt x="3043264" y="3348425"/>
                  </a:lnTo>
                  <a:lnTo>
                    <a:pt x="3049102" y="3299777"/>
                  </a:lnTo>
                  <a:lnTo>
                    <a:pt x="3051048" y="3247237"/>
                  </a:lnTo>
                  <a:lnTo>
                    <a:pt x="3051048" y="381406"/>
                  </a:lnTo>
                  <a:lnTo>
                    <a:pt x="3049102" y="328866"/>
                  </a:lnTo>
                  <a:lnTo>
                    <a:pt x="3043264" y="280218"/>
                  </a:lnTo>
                  <a:lnTo>
                    <a:pt x="3033535" y="235461"/>
                  </a:lnTo>
                  <a:lnTo>
                    <a:pt x="3019914" y="194596"/>
                  </a:lnTo>
                  <a:lnTo>
                    <a:pt x="3002402" y="157623"/>
                  </a:lnTo>
                  <a:lnTo>
                    <a:pt x="2980998" y="124542"/>
                  </a:lnTo>
                  <a:lnTo>
                    <a:pt x="2955702" y="95353"/>
                  </a:lnTo>
                  <a:lnTo>
                    <a:pt x="2926515" y="70055"/>
                  </a:lnTo>
                  <a:lnTo>
                    <a:pt x="2893436" y="48649"/>
                  </a:lnTo>
                  <a:lnTo>
                    <a:pt x="2856465" y="31135"/>
                  </a:lnTo>
                  <a:lnTo>
                    <a:pt x="2815603" y="17514"/>
                  </a:lnTo>
                  <a:lnTo>
                    <a:pt x="2770849" y="7784"/>
                  </a:lnTo>
                  <a:lnTo>
                    <a:pt x="2722204" y="1946"/>
                  </a:lnTo>
                  <a:lnTo>
                    <a:pt x="26696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5463" y="1383791"/>
              <a:ext cx="178435" cy="452755"/>
            </a:xfrm>
            <a:custGeom>
              <a:avLst/>
              <a:gdLst/>
              <a:ahLst/>
              <a:cxnLst/>
              <a:rect l="l" t="t" r="r" b="b"/>
              <a:pathLst>
                <a:path w="178434" h="452755">
                  <a:moveTo>
                    <a:pt x="178308" y="0"/>
                  </a:moveTo>
                  <a:lnTo>
                    <a:pt x="0" y="113156"/>
                  </a:lnTo>
                  <a:lnTo>
                    <a:pt x="0" y="452627"/>
                  </a:lnTo>
                  <a:lnTo>
                    <a:pt x="178308" y="33947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0891" y="1498091"/>
            <a:ext cx="2796540" cy="3416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69850" rIns="0" bIns="0" rtlCol="0">
            <a:spAutoFit/>
          </a:bodyPr>
          <a:lstStyle/>
          <a:p>
            <a:pPr marL="777240">
              <a:lnSpc>
                <a:spcPct val="100000"/>
              </a:lnSpc>
              <a:spcBef>
                <a:spcPts val="55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Topic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6696" y="2421271"/>
            <a:ext cx="225298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11303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chosen</a:t>
            </a:r>
            <a:r>
              <a:rPr sz="1200" spc="2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theory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be </a:t>
            </a:r>
            <a:r>
              <a:rPr sz="1200" spc="65" dirty="0">
                <a:solidFill>
                  <a:srgbClr val="2A2A2A"/>
                </a:solidFill>
                <a:latin typeface="Calibri"/>
                <a:cs typeface="Calibri"/>
              </a:rPr>
              <a:t>appropriate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A2A2A"/>
                </a:solidFill>
                <a:latin typeface="Calibri"/>
                <a:cs typeface="Calibri"/>
              </a:rPr>
              <a:t>research topic.</a:t>
            </a:r>
            <a:endParaRPr sz="1200">
              <a:latin typeface="Calibri"/>
              <a:cs typeface="Calibri"/>
            </a:endParaRPr>
          </a:p>
          <a:p>
            <a:pPr marL="18415" marR="5080" algn="ctr">
              <a:lnSpc>
                <a:spcPct val="100000"/>
              </a:lnSpc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</a:t>
            </a:r>
            <a:r>
              <a:rPr sz="1200" spc="19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19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</a:t>
            </a:r>
            <a:r>
              <a:rPr sz="1200" spc="1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able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explain</a:t>
            </a:r>
            <a:r>
              <a:rPr sz="1200" spc="19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relationships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between</a:t>
            </a:r>
            <a:r>
              <a:rPr sz="1200" spc="18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6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var</a:t>
            </a:r>
            <a:endParaRPr sz="1200">
              <a:latin typeface="Calibri"/>
              <a:cs typeface="Calibri"/>
            </a:endParaRPr>
          </a:p>
          <a:p>
            <a:pPr marL="12700" marR="53340" algn="ctr">
              <a:lnSpc>
                <a:spcPct val="100000"/>
              </a:lnSpc>
            </a:pP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iables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meaningful</a:t>
            </a:r>
            <a:r>
              <a:rPr sz="1200" spc="18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way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2A2A2A"/>
                </a:solidFill>
                <a:latin typeface="Calibri"/>
                <a:cs typeface="Calibri"/>
              </a:rPr>
              <a:t>and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provide</a:t>
            </a:r>
            <a:r>
              <a:rPr sz="1200" spc="1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solid</a:t>
            </a:r>
            <a:r>
              <a:rPr sz="1200" spc="19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foundation</a:t>
            </a:r>
            <a:r>
              <a:rPr sz="1200" spc="1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2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research.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6132" y="1024127"/>
            <a:ext cx="3221990" cy="3629025"/>
            <a:chOff x="4866132" y="1024127"/>
            <a:chExt cx="3221990" cy="3629025"/>
          </a:xfrm>
        </p:grpSpPr>
        <p:sp>
          <p:nvSpPr>
            <p:cNvPr id="9" name="object 9"/>
            <p:cNvSpPr/>
            <p:nvPr/>
          </p:nvSpPr>
          <p:spPr>
            <a:xfrm>
              <a:off x="5038344" y="1024127"/>
              <a:ext cx="3049905" cy="3629025"/>
            </a:xfrm>
            <a:custGeom>
              <a:avLst/>
              <a:gdLst/>
              <a:ahLst/>
              <a:cxnLst/>
              <a:rect l="l" t="t" r="r" b="b"/>
              <a:pathLst>
                <a:path w="3049904" h="3629025">
                  <a:moveTo>
                    <a:pt x="2668333" y="0"/>
                  </a:moveTo>
                  <a:lnTo>
                    <a:pt x="381190" y="0"/>
                  </a:lnTo>
                  <a:lnTo>
                    <a:pt x="328679" y="1946"/>
                  </a:lnTo>
                  <a:lnTo>
                    <a:pt x="280058" y="7784"/>
                  </a:lnTo>
                  <a:lnTo>
                    <a:pt x="235326" y="17514"/>
                  </a:lnTo>
                  <a:lnTo>
                    <a:pt x="194484" y="31135"/>
                  </a:lnTo>
                  <a:lnTo>
                    <a:pt x="157532" y="48649"/>
                  </a:lnTo>
                  <a:lnTo>
                    <a:pt x="124470" y="70055"/>
                  </a:lnTo>
                  <a:lnTo>
                    <a:pt x="95297" y="95353"/>
                  </a:lnTo>
                  <a:lnTo>
                    <a:pt x="70014" y="124542"/>
                  </a:lnTo>
                  <a:lnTo>
                    <a:pt x="48621" y="157623"/>
                  </a:lnTo>
                  <a:lnTo>
                    <a:pt x="31117" y="194596"/>
                  </a:lnTo>
                  <a:lnTo>
                    <a:pt x="17503" y="235461"/>
                  </a:lnTo>
                  <a:lnTo>
                    <a:pt x="7779" y="280218"/>
                  </a:lnTo>
                  <a:lnTo>
                    <a:pt x="1944" y="328866"/>
                  </a:lnTo>
                  <a:lnTo>
                    <a:pt x="0" y="381406"/>
                  </a:lnTo>
                  <a:lnTo>
                    <a:pt x="0" y="3247237"/>
                  </a:lnTo>
                  <a:lnTo>
                    <a:pt x="1944" y="3299777"/>
                  </a:lnTo>
                  <a:lnTo>
                    <a:pt x="7779" y="3348425"/>
                  </a:lnTo>
                  <a:lnTo>
                    <a:pt x="17503" y="3393182"/>
                  </a:lnTo>
                  <a:lnTo>
                    <a:pt x="31117" y="3434047"/>
                  </a:lnTo>
                  <a:lnTo>
                    <a:pt x="48621" y="3471020"/>
                  </a:lnTo>
                  <a:lnTo>
                    <a:pt x="70014" y="3504101"/>
                  </a:lnTo>
                  <a:lnTo>
                    <a:pt x="95297" y="3533290"/>
                  </a:lnTo>
                  <a:lnTo>
                    <a:pt x="124470" y="3558588"/>
                  </a:lnTo>
                  <a:lnTo>
                    <a:pt x="157532" y="3579994"/>
                  </a:lnTo>
                  <a:lnTo>
                    <a:pt x="194484" y="3597508"/>
                  </a:lnTo>
                  <a:lnTo>
                    <a:pt x="235326" y="3611129"/>
                  </a:lnTo>
                  <a:lnTo>
                    <a:pt x="280058" y="3620859"/>
                  </a:lnTo>
                  <a:lnTo>
                    <a:pt x="328679" y="3626697"/>
                  </a:lnTo>
                  <a:lnTo>
                    <a:pt x="381190" y="3628644"/>
                  </a:lnTo>
                  <a:lnTo>
                    <a:pt x="2668333" y="3628644"/>
                  </a:lnTo>
                  <a:lnTo>
                    <a:pt x="2720844" y="3626697"/>
                  </a:lnTo>
                  <a:lnTo>
                    <a:pt x="2769465" y="3620859"/>
                  </a:lnTo>
                  <a:lnTo>
                    <a:pt x="2814197" y="3611129"/>
                  </a:lnTo>
                  <a:lnTo>
                    <a:pt x="2855039" y="3597508"/>
                  </a:lnTo>
                  <a:lnTo>
                    <a:pt x="2891991" y="3579994"/>
                  </a:lnTo>
                  <a:lnTo>
                    <a:pt x="2925053" y="3558588"/>
                  </a:lnTo>
                  <a:lnTo>
                    <a:pt x="2954226" y="3533290"/>
                  </a:lnTo>
                  <a:lnTo>
                    <a:pt x="2979509" y="3504101"/>
                  </a:lnTo>
                  <a:lnTo>
                    <a:pt x="3000902" y="3471020"/>
                  </a:lnTo>
                  <a:lnTo>
                    <a:pt x="3018406" y="3434047"/>
                  </a:lnTo>
                  <a:lnTo>
                    <a:pt x="3032020" y="3393182"/>
                  </a:lnTo>
                  <a:lnTo>
                    <a:pt x="3041744" y="3348425"/>
                  </a:lnTo>
                  <a:lnTo>
                    <a:pt x="3047579" y="3299777"/>
                  </a:lnTo>
                  <a:lnTo>
                    <a:pt x="3049523" y="3247237"/>
                  </a:lnTo>
                  <a:lnTo>
                    <a:pt x="3049523" y="381406"/>
                  </a:lnTo>
                  <a:lnTo>
                    <a:pt x="3047579" y="328866"/>
                  </a:lnTo>
                  <a:lnTo>
                    <a:pt x="3041744" y="280218"/>
                  </a:lnTo>
                  <a:lnTo>
                    <a:pt x="3032020" y="235461"/>
                  </a:lnTo>
                  <a:lnTo>
                    <a:pt x="3018406" y="194596"/>
                  </a:lnTo>
                  <a:lnTo>
                    <a:pt x="3000902" y="157623"/>
                  </a:lnTo>
                  <a:lnTo>
                    <a:pt x="2979509" y="124542"/>
                  </a:lnTo>
                  <a:lnTo>
                    <a:pt x="2954226" y="95353"/>
                  </a:lnTo>
                  <a:lnTo>
                    <a:pt x="2925053" y="70055"/>
                  </a:lnTo>
                  <a:lnTo>
                    <a:pt x="2891991" y="48649"/>
                  </a:lnTo>
                  <a:lnTo>
                    <a:pt x="2855039" y="31135"/>
                  </a:lnTo>
                  <a:lnTo>
                    <a:pt x="2814197" y="17514"/>
                  </a:lnTo>
                  <a:lnTo>
                    <a:pt x="2769465" y="7784"/>
                  </a:lnTo>
                  <a:lnTo>
                    <a:pt x="2720844" y="1946"/>
                  </a:lnTo>
                  <a:lnTo>
                    <a:pt x="266833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6132" y="1383791"/>
              <a:ext cx="177165" cy="452755"/>
            </a:xfrm>
            <a:custGeom>
              <a:avLst/>
              <a:gdLst/>
              <a:ahLst/>
              <a:cxnLst/>
              <a:rect l="l" t="t" r="r" b="b"/>
              <a:pathLst>
                <a:path w="177164" h="452755">
                  <a:moveTo>
                    <a:pt x="176784" y="0"/>
                  </a:moveTo>
                  <a:lnTo>
                    <a:pt x="0" y="113156"/>
                  </a:lnTo>
                  <a:lnTo>
                    <a:pt x="0" y="452627"/>
                  </a:lnTo>
                  <a:lnTo>
                    <a:pt x="176784" y="33947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60035" y="1498091"/>
            <a:ext cx="2796540" cy="341630"/>
          </a:xfrm>
          <a:prstGeom prst="rect">
            <a:avLst/>
          </a:prstGeom>
          <a:solidFill>
            <a:srgbClr val="D51D24"/>
          </a:solidFill>
        </p:spPr>
        <p:txBody>
          <a:bodyPr vert="horz" wrap="square" lIns="0" tIns="69850" rIns="0" bIns="0" rtlCol="0">
            <a:spAutoFit/>
          </a:bodyPr>
          <a:lstStyle/>
          <a:p>
            <a:pPr marL="611505">
              <a:lnSpc>
                <a:spcPct val="100000"/>
              </a:lnSpc>
              <a:spcBef>
                <a:spcPts val="5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Justification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18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72910" y="2512711"/>
            <a:ext cx="23533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22860" indent="-147955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Justifying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6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choice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1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theory</a:t>
            </a:r>
            <a:r>
              <a:rPr sz="1200" spc="16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is </a:t>
            </a:r>
            <a:r>
              <a:rPr sz="1200" spc="65" dirty="0">
                <a:solidFill>
                  <a:srgbClr val="2A2A2A"/>
                </a:solidFill>
                <a:latin typeface="Calibri"/>
                <a:cs typeface="Calibri"/>
              </a:rPr>
              <a:t>important.</a:t>
            </a:r>
            <a:r>
              <a:rPr sz="1200" spc="18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</a:t>
            </a:r>
            <a:r>
              <a:rPr sz="1200" spc="2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can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</a:t>
            </a:r>
            <a:r>
              <a:rPr sz="1200" spc="19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based</a:t>
            </a:r>
            <a:r>
              <a:rPr sz="1200" spc="229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o</a:t>
            </a:r>
            <a:endParaRPr sz="1200">
              <a:latin typeface="Calibri"/>
              <a:cs typeface="Calibri"/>
            </a:endParaRPr>
          </a:p>
          <a:p>
            <a:pPr marL="160020" marR="45720" indent="-117475">
              <a:lnSpc>
                <a:spcPct val="100000"/>
              </a:lnSpc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n</a:t>
            </a:r>
            <a:r>
              <a:rPr sz="1200" spc="16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theory's</a:t>
            </a:r>
            <a:r>
              <a:rPr sz="1200" spc="16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ability</a:t>
            </a:r>
            <a:r>
              <a:rPr sz="1200" spc="16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sz="1200" spc="1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A2A2A"/>
                </a:solidFill>
                <a:latin typeface="Calibri"/>
                <a:cs typeface="Calibri"/>
              </a:rPr>
              <a:t>address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2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26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problem,</a:t>
            </a:r>
            <a:r>
              <a:rPr sz="1200" spc="229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its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2A2A2A"/>
                </a:solidFill>
                <a:latin typeface="Calibri"/>
                <a:cs typeface="Calibri"/>
              </a:rPr>
              <a:t>rel</a:t>
            </a:r>
            <a:endParaRPr sz="1200">
              <a:latin typeface="Calibri"/>
              <a:cs typeface="Calibri"/>
            </a:endParaRPr>
          </a:p>
          <a:p>
            <a:pPr marL="12700" marR="5080" indent="45720">
              <a:lnSpc>
                <a:spcPct val="100000"/>
              </a:lnSpc>
            </a:pP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evance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2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field,</a:t>
            </a:r>
            <a:r>
              <a:rPr sz="1200" spc="2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its</a:t>
            </a:r>
            <a:r>
              <a:rPr sz="1200" spc="2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2A2A2A"/>
                </a:solidFill>
                <a:latin typeface="Calibri"/>
                <a:cs typeface="Calibri"/>
              </a:rPr>
              <a:t>past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successful</a:t>
            </a:r>
            <a:r>
              <a:rPr sz="1200" spc="2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A2A2A"/>
                </a:solidFill>
                <a:latin typeface="Calibri"/>
                <a:cs typeface="Calibri"/>
              </a:rPr>
              <a:t>applications</a:t>
            </a:r>
            <a:r>
              <a:rPr sz="1200" spc="2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204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A2A2A"/>
                </a:solidFill>
                <a:latin typeface="Calibri"/>
                <a:cs typeface="Calibri"/>
              </a:rPr>
              <a:t>similar</a:t>
            </a:r>
            <a:endParaRPr sz="1200">
              <a:latin typeface="Calibri"/>
              <a:cs typeface="Calibri"/>
            </a:endParaRPr>
          </a:p>
          <a:p>
            <a:pPr marL="897890">
              <a:lnSpc>
                <a:spcPct val="100000"/>
              </a:lnSpc>
            </a:pPr>
            <a:r>
              <a:rPr sz="1200" spc="50" dirty="0">
                <a:solidFill>
                  <a:srgbClr val="2A2A2A"/>
                </a:solidFill>
                <a:latin typeface="Calibri"/>
                <a:cs typeface="Calibri"/>
              </a:rPr>
              <a:t>studies.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3999" y="2128094"/>
            <a:ext cx="97091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7116" y="307513"/>
            <a:ext cx="8033384" cy="4365625"/>
            <a:chOff x="547116" y="307513"/>
            <a:chExt cx="8033384" cy="4365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1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385571"/>
              <a:ext cx="231647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8" y="385571"/>
              <a:ext cx="230124" cy="231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65776" y="307517"/>
              <a:ext cx="3514725" cy="4365625"/>
            </a:xfrm>
            <a:custGeom>
              <a:avLst/>
              <a:gdLst/>
              <a:ahLst/>
              <a:cxnLst/>
              <a:rect l="l" t="t" r="r" b="b"/>
              <a:pathLst>
                <a:path w="3514725" h="4365625">
                  <a:moveTo>
                    <a:pt x="1429512" y="4316298"/>
                  </a:moveTo>
                  <a:lnTo>
                    <a:pt x="0" y="4316298"/>
                  </a:lnTo>
                  <a:lnTo>
                    <a:pt x="0" y="4365066"/>
                  </a:lnTo>
                  <a:lnTo>
                    <a:pt x="1429512" y="4365066"/>
                  </a:lnTo>
                  <a:lnTo>
                    <a:pt x="1429512" y="4316298"/>
                  </a:lnTo>
                  <a:close/>
                </a:path>
                <a:path w="3514725" h="4365625">
                  <a:moveTo>
                    <a:pt x="3514280" y="142468"/>
                  </a:moveTo>
                  <a:lnTo>
                    <a:pt x="3506825" y="97434"/>
                  </a:lnTo>
                  <a:lnTo>
                    <a:pt x="3486048" y="58331"/>
                  </a:lnTo>
                  <a:lnTo>
                    <a:pt x="3454362" y="27495"/>
                  </a:lnTo>
                  <a:lnTo>
                    <a:pt x="3414179" y="7264"/>
                  </a:lnTo>
                  <a:lnTo>
                    <a:pt x="3367900" y="0"/>
                  </a:lnTo>
                  <a:lnTo>
                    <a:pt x="2968447" y="0"/>
                  </a:lnTo>
                  <a:lnTo>
                    <a:pt x="2922181" y="7264"/>
                  </a:lnTo>
                  <a:lnTo>
                    <a:pt x="2881998" y="27495"/>
                  </a:lnTo>
                  <a:lnTo>
                    <a:pt x="2850311" y="58331"/>
                  </a:lnTo>
                  <a:lnTo>
                    <a:pt x="2829522" y="97434"/>
                  </a:lnTo>
                  <a:lnTo>
                    <a:pt x="2822067" y="142468"/>
                  </a:lnTo>
                  <a:lnTo>
                    <a:pt x="2822384" y="144449"/>
                  </a:lnTo>
                  <a:lnTo>
                    <a:pt x="2822054" y="146494"/>
                  </a:lnTo>
                  <a:lnTo>
                    <a:pt x="2829522" y="191528"/>
                  </a:lnTo>
                  <a:lnTo>
                    <a:pt x="2850299" y="230632"/>
                  </a:lnTo>
                  <a:lnTo>
                    <a:pt x="2881985" y="261480"/>
                  </a:lnTo>
                  <a:lnTo>
                    <a:pt x="2922168" y="281698"/>
                  </a:lnTo>
                  <a:lnTo>
                    <a:pt x="2968434" y="288963"/>
                  </a:lnTo>
                  <a:lnTo>
                    <a:pt x="3367900" y="288963"/>
                  </a:lnTo>
                  <a:lnTo>
                    <a:pt x="3414166" y="281698"/>
                  </a:lnTo>
                  <a:lnTo>
                    <a:pt x="3454349" y="261480"/>
                  </a:lnTo>
                  <a:lnTo>
                    <a:pt x="3486035" y="230632"/>
                  </a:lnTo>
                  <a:lnTo>
                    <a:pt x="3506813" y="191528"/>
                  </a:lnTo>
                  <a:lnTo>
                    <a:pt x="3514280" y="146494"/>
                  </a:lnTo>
                  <a:lnTo>
                    <a:pt x="3513937" y="144487"/>
                  </a:lnTo>
                  <a:lnTo>
                    <a:pt x="3514280" y="142468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1251" y="2825523"/>
            <a:ext cx="3357879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4355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8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4" y="7475"/>
            <a:ext cx="3415665" cy="5136515"/>
            <a:chOff x="6974" y="7475"/>
            <a:chExt cx="3415665" cy="5136515"/>
          </a:xfrm>
        </p:grpSpPr>
        <p:sp>
          <p:nvSpPr>
            <p:cNvPr id="3" name="object 3"/>
            <p:cNvSpPr/>
            <p:nvPr/>
          </p:nvSpPr>
          <p:spPr>
            <a:xfrm>
              <a:off x="6974" y="7475"/>
              <a:ext cx="3415665" cy="5130165"/>
            </a:xfrm>
            <a:custGeom>
              <a:avLst/>
              <a:gdLst/>
              <a:ahLst/>
              <a:cxnLst/>
              <a:rect l="l" t="t" r="r" b="b"/>
              <a:pathLst>
                <a:path w="3415665" h="5130165">
                  <a:moveTo>
                    <a:pt x="2266130" y="5129851"/>
                  </a:moveTo>
                  <a:lnTo>
                    <a:pt x="0" y="5129851"/>
                  </a:lnTo>
                  <a:lnTo>
                    <a:pt x="0" y="0"/>
                  </a:lnTo>
                  <a:lnTo>
                    <a:pt x="2826466" y="0"/>
                  </a:lnTo>
                  <a:lnTo>
                    <a:pt x="3415621" y="1756830"/>
                  </a:lnTo>
                  <a:lnTo>
                    <a:pt x="2266130" y="5129851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119" y="13572"/>
              <a:ext cx="3375025" cy="5130165"/>
            </a:xfrm>
            <a:custGeom>
              <a:avLst/>
              <a:gdLst/>
              <a:ahLst/>
              <a:cxnLst/>
              <a:rect l="l" t="t" r="r" b="b"/>
              <a:pathLst>
                <a:path w="3375025" h="5130165">
                  <a:moveTo>
                    <a:pt x="2059499" y="5129926"/>
                  </a:moveTo>
                  <a:lnTo>
                    <a:pt x="0" y="5129926"/>
                  </a:lnTo>
                  <a:lnTo>
                    <a:pt x="0" y="0"/>
                  </a:lnTo>
                  <a:lnTo>
                    <a:pt x="2700477" y="0"/>
                  </a:lnTo>
                  <a:lnTo>
                    <a:pt x="3374856" y="1757221"/>
                  </a:lnTo>
                  <a:lnTo>
                    <a:pt x="2059499" y="5129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137662" y="1165860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1355" y="1165860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7662" y="4152900"/>
            <a:ext cx="405765" cy="318770"/>
          </a:xfrm>
          <a:custGeom>
            <a:avLst/>
            <a:gdLst/>
            <a:ahLst/>
            <a:cxnLst/>
            <a:rect l="l" t="t" r="r" b="b"/>
            <a:pathLst>
              <a:path w="405764" h="318770">
                <a:moveTo>
                  <a:pt x="365798" y="0"/>
                </a:moveTo>
                <a:lnTo>
                  <a:pt x="39585" y="0"/>
                </a:lnTo>
                <a:lnTo>
                  <a:pt x="22267" y="2488"/>
                </a:lnTo>
                <a:lnTo>
                  <a:pt x="9896" y="9953"/>
                </a:lnTo>
                <a:lnTo>
                  <a:pt x="2474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4" y="296120"/>
                </a:lnTo>
                <a:lnTo>
                  <a:pt x="9896" y="308562"/>
                </a:lnTo>
                <a:lnTo>
                  <a:pt x="22267" y="316027"/>
                </a:lnTo>
                <a:lnTo>
                  <a:pt x="39585" y="318516"/>
                </a:lnTo>
                <a:lnTo>
                  <a:pt x="365798" y="318516"/>
                </a:lnTo>
                <a:lnTo>
                  <a:pt x="383116" y="316027"/>
                </a:lnTo>
                <a:lnTo>
                  <a:pt x="395487" y="308562"/>
                </a:lnTo>
                <a:lnTo>
                  <a:pt x="402909" y="296120"/>
                </a:lnTo>
                <a:lnTo>
                  <a:pt x="405384" y="278701"/>
                </a:lnTo>
                <a:lnTo>
                  <a:pt x="405384" y="39814"/>
                </a:lnTo>
                <a:lnTo>
                  <a:pt x="402909" y="22395"/>
                </a:lnTo>
                <a:lnTo>
                  <a:pt x="395487" y="9953"/>
                </a:lnTo>
                <a:lnTo>
                  <a:pt x="383116" y="2488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1355" y="4152900"/>
            <a:ext cx="3385185" cy="318770"/>
          </a:xfrm>
          <a:custGeom>
            <a:avLst/>
            <a:gdLst/>
            <a:ahLst/>
            <a:cxnLst/>
            <a:rect l="l" t="t" r="r" b="b"/>
            <a:pathLst>
              <a:path w="3385184" h="318770">
                <a:moveTo>
                  <a:pt x="3345116" y="0"/>
                </a:moveTo>
                <a:lnTo>
                  <a:pt x="39687" y="0"/>
                </a:lnTo>
                <a:lnTo>
                  <a:pt x="22320" y="2488"/>
                </a:lnTo>
                <a:lnTo>
                  <a:pt x="9918" y="9953"/>
                </a:lnTo>
                <a:lnTo>
                  <a:pt x="2479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9" y="296120"/>
                </a:lnTo>
                <a:lnTo>
                  <a:pt x="9918" y="308562"/>
                </a:lnTo>
                <a:lnTo>
                  <a:pt x="22320" y="316027"/>
                </a:lnTo>
                <a:lnTo>
                  <a:pt x="39687" y="318516"/>
                </a:lnTo>
                <a:lnTo>
                  <a:pt x="3345116" y="318516"/>
                </a:lnTo>
                <a:lnTo>
                  <a:pt x="3362477" y="316027"/>
                </a:lnTo>
                <a:lnTo>
                  <a:pt x="3374880" y="308562"/>
                </a:lnTo>
                <a:lnTo>
                  <a:pt x="3382322" y="296120"/>
                </a:lnTo>
                <a:lnTo>
                  <a:pt x="3384804" y="278701"/>
                </a:lnTo>
                <a:lnTo>
                  <a:pt x="3384804" y="39814"/>
                </a:lnTo>
                <a:lnTo>
                  <a:pt x="3382322" y="22395"/>
                </a:lnTo>
                <a:lnTo>
                  <a:pt x="3374880" y="9953"/>
                </a:lnTo>
                <a:lnTo>
                  <a:pt x="3362477" y="2488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7662" y="2161032"/>
            <a:ext cx="405765" cy="318770"/>
          </a:xfrm>
          <a:custGeom>
            <a:avLst/>
            <a:gdLst/>
            <a:ahLst/>
            <a:cxnLst/>
            <a:rect l="l" t="t" r="r" b="b"/>
            <a:pathLst>
              <a:path w="405764" h="318769">
                <a:moveTo>
                  <a:pt x="365798" y="0"/>
                </a:moveTo>
                <a:lnTo>
                  <a:pt x="39585" y="0"/>
                </a:lnTo>
                <a:lnTo>
                  <a:pt x="22267" y="2488"/>
                </a:lnTo>
                <a:lnTo>
                  <a:pt x="9896" y="9953"/>
                </a:lnTo>
                <a:lnTo>
                  <a:pt x="2474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4" y="296120"/>
                </a:lnTo>
                <a:lnTo>
                  <a:pt x="9896" y="308562"/>
                </a:lnTo>
                <a:lnTo>
                  <a:pt x="22267" y="316027"/>
                </a:lnTo>
                <a:lnTo>
                  <a:pt x="39585" y="318516"/>
                </a:lnTo>
                <a:lnTo>
                  <a:pt x="365798" y="318516"/>
                </a:lnTo>
                <a:lnTo>
                  <a:pt x="383116" y="316027"/>
                </a:lnTo>
                <a:lnTo>
                  <a:pt x="395487" y="308562"/>
                </a:lnTo>
                <a:lnTo>
                  <a:pt x="402909" y="296120"/>
                </a:lnTo>
                <a:lnTo>
                  <a:pt x="405384" y="278701"/>
                </a:lnTo>
                <a:lnTo>
                  <a:pt x="405384" y="39814"/>
                </a:lnTo>
                <a:lnTo>
                  <a:pt x="402909" y="22395"/>
                </a:lnTo>
                <a:lnTo>
                  <a:pt x="395487" y="9953"/>
                </a:lnTo>
                <a:lnTo>
                  <a:pt x="383116" y="2488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5" y="2161032"/>
            <a:ext cx="3385185" cy="318770"/>
          </a:xfrm>
          <a:custGeom>
            <a:avLst/>
            <a:gdLst/>
            <a:ahLst/>
            <a:cxnLst/>
            <a:rect l="l" t="t" r="r" b="b"/>
            <a:pathLst>
              <a:path w="3385184" h="318769">
                <a:moveTo>
                  <a:pt x="3345116" y="0"/>
                </a:moveTo>
                <a:lnTo>
                  <a:pt x="39687" y="0"/>
                </a:lnTo>
                <a:lnTo>
                  <a:pt x="22320" y="2488"/>
                </a:lnTo>
                <a:lnTo>
                  <a:pt x="9918" y="9953"/>
                </a:lnTo>
                <a:lnTo>
                  <a:pt x="2479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9" y="296120"/>
                </a:lnTo>
                <a:lnTo>
                  <a:pt x="9918" y="308562"/>
                </a:lnTo>
                <a:lnTo>
                  <a:pt x="22320" y="316027"/>
                </a:lnTo>
                <a:lnTo>
                  <a:pt x="39687" y="318516"/>
                </a:lnTo>
                <a:lnTo>
                  <a:pt x="3345116" y="318516"/>
                </a:lnTo>
                <a:lnTo>
                  <a:pt x="3362477" y="316027"/>
                </a:lnTo>
                <a:lnTo>
                  <a:pt x="3374880" y="308562"/>
                </a:lnTo>
                <a:lnTo>
                  <a:pt x="3382322" y="296120"/>
                </a:lnTo>
                <a:lnTo>
                  <a:pt x="3384804" y="278701"/>
                </a:lnTo>
                <a:lnTo>
                  <a:pt x="3384804" y="39814"/>
                </a:lnTo>
                <a:lnTo>
                  <a:pt x="3382322" y="22395"/>
                </a:lnTo>
                <a:lnTo>
                  <a:pt x="3374880" y="9953"/>
                </a:lnTo>
                <a:lnTo>
                  <a:pt x="3362477" y="2488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7662" y="3157727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355" y="3157727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7662" y="667512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1355" y="667512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7662" y="1662683"/>
            <a:ext cx="405765" cy="318770"/>
          </a:xfrm>
          <a:custGeom>
            <a:avLst/>
            <a:gdLst/>
            <a:ahLst/>
            <a:cxnLst/>
            <a:rect l="l" t="t" r="r" b="b"/>
            <a:pathLst>
              <a:path w="405764" h="318769">
                <a:moveTo>
                  <a:pt x="365798" y="0"/>
                </a:moveTo>
                <a:lnTo>
                  <a:pt x="39585" y="0"/>
                </a:lnTo>
                <a:lnTo>
                  <a:pt x="22267" y="2488"/>
                </a:lnTo>
                <a:lnTo>
                  <a:pt x="9896" y="9953"/>
                </a:lnTo>
                <a:lnTo>
                  <a:pt x="2474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4" y="296120"/>
                </a:lnTo>
                <a:lnTo>
                  <a:pt x="9896" y="308562"/>
                </a:lnTo>
                <a:lnTo>
                  <a:pt x="22267" y="316027"/>
                </a:lnTo>
                <a:lnTo>
                  <a:pt x="39585" y="318516"/>
                </a:lnTo>
                <a:lnTo>
                  <a:pt x="365798" y="318516"/>
                </a:lnTo>
                <a:lnTo>
                  <a:pt x="383116" y="316027"/>
                </a:lnTo>
                <a:lnTo>
                  <a:pt x="395487" y="308562"/>
                </a:lnTo>
                <a:lnTo>
                  <a:pt x="402909" y="296120"/>
                </a:lnTo>
                <a:lnTo>
                  <a:pt x="405384" y="278701"/>
                </a:lnTo>
                <a:lnTo>
                  <a:pt x="405384" y="39814"/>
                </a:lnTo>
                <a:lnTo>
                  <a:pt x="402909" y="22395"/>
                </a:lnTo>
                <a:lnTo>
                  <a:pt x="395487" y="9953"/>
                </a:lnTo>
                <a:lnTo>
                  <a:pt x="383116" y="2488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21355" y="1662683"/>
            <a:ext cx="3385185" cy="318770"/>
          </a:xfrm>
          <a:custGeom>
            <a:avLst/>
            <a:gdLst/>
            <a:ahLst/>
            <a:cxnLst/>
            <a:rect l="l" t="t" r="r" b="b"/>
            <a:pathLst>
              <a:path w="3385184" h="318769">
                <a:moveTo>
                  <a:pt x="3345116" y="0"/>
                </a:moveTo>
                <a:lnTo>
                  <a:pt x="39687" y="0"/>
                </a:lnTo>
                <a:lnTo>
                  <a:pt x="22320" y="2488"/>
                </a:lnTo>
                <a:lnTo>
                  <a:pt x="9918" y="9953"/>
                </a:lnTo>
                <a:lnTo>
                  <a:pt x="2479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9" y="296120"/>
                </a:lnTo>
                <a:lnTo>
                  <a:pt x="9918" y="308562"/>
                </a:lnTo>
                <a:lnTo>
                  <a:pt x="22320" y="316027"/>
                </a:lnTo>
                <a:lnTo>
                  <a:pt x="39687" y="318516"/>
                </a:lnTo>
                <a:lnTo>
                  <a:pt x="3345116" y="318516"/>
                </a:lnTo>
                <a:lnTo>
                  <a:pt x="3362477" y="316027"/>
                </a:lnTo>
                <a:lnTo>
                  <a:pt x="3374880" y="308562"/>
                </a:lnTo>
                <a:lnTo>
                  <a:pt x="3382322" y="296120"/>
                </a:lnTo>
                <a:lnTo>
                  <a:pt x="3384804" y="278701"/>
                </a:lnTo>
                <a:lnTo>
                  <a:pt x="3384804" y="39814"/>
                </a:lnTo>
                <a:lnTo>
                  <a:pt x="3382322" y="22395"/>
                </a:lnTo>
                <a:lnTo>
                  <a:pt x="3374880" y="9953"/>
                </a:lnTo>
                <a:lnTo>
                  <a:pt x="3362477" y="2488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7662" y="2659379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1355" y="2659379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7662" y="3656076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21355" y="3656076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4784" y="1431964"/>
            <a:ext cx="17926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215" dirty="0">
                <a:solidFill>
                  <a:srgbClr val="FFFFFF"/>
                </a:solidFill>
                <a:latin typeface="Calibri"/>
                <a:cs typeface="Calibri"/>
              </a:rPr>
              <a:t>CONTENTS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31210" y="677781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31210" y="1175748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31210" y="1673715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31210" y="2171682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31210" y="2669649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31210" y="3167616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31210" y="3665583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31210" y="4163550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47813" y="691211"/>
            <a:ext cx="3327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1207" y="1189248"/>
            <a:ext cx="2005964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Motivation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79754" y="1690041"/>
            <a:ext cx="24688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 Questions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54487" y="2185322"/>
            <a:ext cx="17176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Literature</a:t>
            </a:r>
            <a:r>
              <a:rPr sz="13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(Brief)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4096" y="2683359"/>
            <a:ext cx="16389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Theoretical</a:t>
            </a:r>
            <a:r>
              <a:rPr sz="13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8574" y="3181397"/>
            <a:ext cx="16306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84969" y="3679433"/>
            <a:ext cx="16579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Contributions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26699" y="4177471"/>
            <a:ext cx="13747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Timeline</a:t>
            </a:r>
            <a:r>
              <a:rPr sz="13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(Optional)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95116" y="4756184"/>
            <a:ext cx="211454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latin typeface="Arial MT"/>
                <a:cs typeface="Arial MT"/>
              </a:rPr>
              <a:t>· 2</a:t>
            </a:r>
            <a:r>
              <a:rPr sz="800" spc="20" dirty="0">
                <a:latin typeface="Arial MT"/>
                <a:cs typeface="Arial MT"/>
              </a:rPr>
              <a:t> </a:t>
            </a:r>
            <a:r>
              <a:rPr sz="800" spc="-50" dirty="0">
                <a:latin typeface="Arial MT"/>
                <a:cs typeface="Arial MT"/>
              </a:rPr>
              <a:t>·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4563" y="1126236"/>
            <a:ext cx="1331976" cy="13319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4563" y="3099816"/>
            <a:ext cx="1331976" cy="13319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729228" y="1126236"/>
            <a:ext cx="4102735" cy="320040"/>
          </a:xfrm>
          <a:custGeom>
            <a:avLst/>
            <a:gdLst/>
            <a:ahLst/>
            <a:cxnLst/>
            <a:rect l="l" t="t" r="r" b="b"/>
            <a:pathLst>
              <a:path w="4102734" h="320040">
                <a:moveTo>
                  <a:pt x="4102608" y="0"/>
                </a:moveTo>
                <a:lnTo>
                  <a:pt x="0" y="0"/>
                </a:lnTo>
                <a:lnTo>
                  <a:pt x="0" y="320039"/>
                </a:lnTo>
                <a:lnTo>
                  <a:pt x="4102608" y="320039"/>
                </a:lnTo>
                <a:lnTo>
                  <a:pt x="4102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8892" y="1126236"/>
            <a:ext cx="180340" cy="320040"/>
          </a:xfrm>
          <a:custGeom>
            <a:avLst/>
            <a:gdLst/>
            <a:ahLst/>
            <a:cxnLst/>
            <a:rect l="l" t="t" r="r" b="b"/>
            <a:pathLst>
              <a:path w="180340" h="320040">
                <a:moveTo>
                  <a:pt x="179831" y="0"/>
                </a:moveTo>
                <a:lnTo>
                  <a:pt x="0" y="0"/>
                </a:lnTo>
                <a:lnTo>
                  <a:pt x="0" y="320039"/>
                </a:lnTo>
                <a:lnTo>
                  <a:pt x="179831" y="320039"/>
                </a:lnTo>
                <a:lnTo>
                  <a:pt x="1798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9228" y="3099816"/>
            <a:ext cx="4102735" cy="320040"/>
          </a:xfrm>
          <a:custGeom>
            <a:avLst/>
            <a:gdLst/>
            <a:ahLst/>
            <a:cxnLst/>
            <a:rect l="l" t="t" r="r" b="b"/>
            <a:pathLst>
              <a:path w="4102734" h="320039">
                <a:moveTo>
                  <a:pt x="4102608" y="0"/>
                </a:moveTo>
                <a:lnTo>
                  <a:pt x="0" y="0"/>
                </a:lnTo>
                <a:lnTo>
                  <a:pt x="0" y="320039"/>
                </a:lnTo>
                <a:lnTo>
                  <a:pt x="4102608" y="320039"/>
                </a:lnTo>
                <a:lnTo>
                  <a:pt x="410260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98892" y="3099816"/>
            <a:ext cx="180340" cy="320040"/>
          </a:xfrm>
          <a:custGeom>
            <a:avLst/>
            <a:gdLst/>
            <a:ahLst/>
            <a:cxnLst/>
            <a:rect l="l" t="t" r="r" b="b"/>
            <a:pathLst>
              <a:path w="180340" h="320039">
                <a:moveTo>
                  <a:pt x="179831" y="0"/>
                </a:moveTo>
                <a:lnTo>
                  <a:pt x="0" y="0"/>
                </a:lnTo>
                <a:lnTo>
                  <a:pt x="0" y="320039"/>
                </a:lnTo>
                <a:lnTo>
                  <a:pt x="179831" y="320039"/>
                </a:lnTo>
                <a:lnTo>
                  <a:pt x="179831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08973" y="1168157"/>
            <a:ext cx="7435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20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46397" y="1763081"/>
            <a:ext cx="3983354" cy="7340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used,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panel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ESG scores,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or </a:t>
            </a:r>
            <a:r>
              <a:rPr sz="1200" dirty="0">
                <a:latin typeface="Calibri"/>
                <a:cs typeface="Calibri"/>
              </a:rPr>
              <a:t>board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composition,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should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clearly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defined.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choice </a:t>
            </a:r>
            <a:r>
              <a:rPr sz="1200" spc="-25" dirty="0">
                <a:latin typeface="Calibri"/>
                <a:cs typeface="Calibri"/>
              </a:rPr>
              <a:t>of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depends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research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questions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objectives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study.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3945" y="3141491"/>
            <a:ext cx="195198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9722" y="3758507"/>
            <a:ext cx="3945254" cy="7340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380"/>
              </a:lnSpc>
              <a:spcBef>
                <a:spcPts val="195"/>
              </a:spcBef>
            </a:pPr>
            <a:r>
              <a:rPr sz="1200" dirty="0">
                <a:latin typeface="Calibri"/>
                <a:cs typeface="Calibri"/>
              </a:rPr>
              <a:t>Selecting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appropriate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crucial 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affect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validity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reliability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research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findings.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types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characteristics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 </a:t>
            </a:r>
            <a:r>
              <a:rPr sz="1200" dirty="0">
                <a:latin typeface="Calibri"/>
                <a:cs typeface="Calibri"/>
              </a:rPr>
              <a:t>methods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analysis.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8474" y="1171205"/>
            <a:ext cx="984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8474" y="3144556"/>
            <a:ext cx="984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51" y="925067"/>
            <a:ext cx="3584447" cy="19004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6236" y="925067"/>
            <a:ext cx="3584447" cy="190042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553711" y="3657600"/>
            <a:ext cx="47625" cy="447040"/>
          </a:xfrm>
          <a:custGeom>
            <a:avLst/>
            <a:gdLst/>
            <a:ahLst/>
            <a:cxnLst/>
            <a:rect l="l" t="t" r="r" b="b"/>
            <a:pathLst>
              <a:path w="47625" h="447039">
                <a:moveTo>
                  <a:pt x="47244" y="0"/>
                </a:moveTo>
                <a:lnTo>
                  <a:pt x="0" y="0"/>
                </a:lnTo>
                <a:lnTo>
                  <a:pt x="0" y="446531"/>
                </a:lnTo>
                <a:lnTo>
                  <a:pt x="47244" y="446531"/>
                </a:lnTo>
                <a:lnTo>
                  <a:pt x="47244" y="0"/>
                </a:lnTo>
                <a:close/>
              </a:path>
            </a:pathLst>
          </a:custGeom>
          <a:solidFill>
            <a:srgbClr val="BBBBBB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567" y="3059278"/>
            <a:ext cx="9639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Sources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3885" y="3059278"/>
            <a:ext cx="15690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82828"/>
                </a:solidFill>
                <a:latin typeface="Calibri"/>
                <a:cs typeface="Calibri"/>
              </a:rPr>
              <a:t>Evaluation</a:t>
            </a:r>
            <a:r>
              <a:rPr sz="1400" dirty="0">
                <a:solidFill>
                  <a:srgbClr val="282828"/>
                </a:solidFill>
                <a:latin typeface="Calibri"/>
                <a:cs typeface="Calibri"/>
              </a:rPr>
              <a:t> of</a:t>
            </a:r>
            <a:r>
              <a:rPr sz="1400" spc="-5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82828"/>
                </a:solidFill>
                <a:latin typeface="Calibri"/>
                <a:cs typeface="Calibri"/>
              </a:rPr>
              <a:t>Sources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567" y="3473989"/>
            <a:ext cx="359473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Data</a:t>
            </a:r>
            <a:r>
              <a:rPr sz="1200" spc="-5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sources,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such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as</a:t>
            </a:r>
            <a:r>
              <a:rPr sz="12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CSMAR,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Bloomberg,</a:t>
            </a:r>
            <a:r>
              <a:rPr sz="12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Refinitiv,</a:t>
            </a:r>
            <a:r>
              <a:rPr sz="12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35" dirty="0">
                <a:solidFill>
                  <a:srgbClr val="3E3E3E"/>
                </a:solidFill>
                <a:latin typeface="Calibri"/>
                <a:cs typeface="Calibri"/>
              </a:rPr>
              <a:t>or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annual</a:t>
            </a:r>
            <a:r>
              <a:rPr sz="1200" spc="-5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reports,</a:t>
            </a:r>
            <a:r>
              <a:rPr sz="12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should</a:t>
            </a:r>
            <a:r>
              <a:rPr sz="12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be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specified.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These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sources</a:t>
            </a:r>
            <a:r>
              <a:rPr sz="12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should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be</a:t>
            </a:r>
            <a:r>
              <a:rPr sz="12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reliable</a:t>
            </a:r>
            <a:r>
              <a:rPr sz="12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relevant</a:t>
            </a:r>
            <a:r>
              <a:rPr sz="12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to</a:t>
            </a:r>
            <a:r>
              <a:rPr sz="12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research</a:t>
            </a:r>
            <a:r>
              <a:rPr sz="12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topic.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3793" y="3473989"/>
            <a:ext cx="3364229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Evaluating</a:t>
            </a:r>
            <a:r>
              <a:rPr sz="12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quality</a:t>
            </a:r>
            <a:r>
              <a:rPr sz="12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suitability</a:t>
            </a:r>
            <a:r>
              <a:rPr sz="12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data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sources</a:t>
            </a:r>
            <a:r>
              <a:rPr sz="12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is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important.</a:t>
            </a:r>
            <a:r>
              <a:rPr sz="12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It</a:t>
            </a:r>
            <a:r>
              <a:rPr sz="12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can ensure</a:t>
            </a:r>
            <a:r>
              <a:rPr sz="12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that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data</a:t>
            </a:r>
            <a:r>
              <a:rPr sz="12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collected </a:t>
            </a:r>
            <a:r>
              <a:rPr sz="1200" spc="-25" dirty="0">
                <a:solidFill>
                  <a:srgbClr val="3E3E3E"/>
                </a:solidFill>
                <a:latin typeface="Calibri"/>
                <a:cs typeface="Calibri"/>
              </a:rPr>
              <a:t>is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accurate,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complete, and</a:t>
            </a:r>
            <a:r>
              <a:rPr sz="12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relevant</a:t>
            </a:r>
            <a:r>
              <a:rPr sz="12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to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3E3E3E"/>
                </a:solidFill>
                <a:latin typeface="Calibri"/>
                <a:cs typeface="Calibri"/>
              </a:rPr>
              <a:t> research.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68262" y="3095722"/>
            <a:ext cx="342900" cy="247650"/>
          </a:xfrm>
          <a:custGeom>
            <a:avLst/>
            <a:gdLst/>
            <a:ahLst/>
            <a:cxnLst/>
            <a:rect l="l" t="t" r="r" b="b"/>
            <a:pathLst>
              <a:path w="342900" h="247650">
                <a:moveTo>
                  <a:pt x="114197" y="0"/>
                </a:moveTo>
                <a:lnTo>
                  <a:pt x="106819" y="0"/>
                </a:lnTo>
                <a:lnTo>
                  <a:pt x="99923" y="584"/>
                </a:lnTo>
                <a:lnTo>
                  <a:pt x="56133" y="17818"/>
                </a:lnTo>
                <a:lnTo>
                  <a:pt x="29169" y="51869"/>
                </a:lnTo>
                <a:lnTo>
                  <a:pt x="12939" y="92142"/>
                </a:lnTo>
                <a:lnTo>
                  <a:pt x="3560" y="133937"/>
                </a:lnTo>
                <a:lnTo>
                  <a:pt x="0" y="176148"/>
                </a:lnTo>
                <a:lnTo>
                  <a:pt x="181" y="182666"/>
                </a:lnTo>
                <a:lnTo>
                  <a:pt x="192" y="183039"/>
                </a:lnTo>
                <a:lnTo>
                  <a:pt x="748" y="189322"/>
                </a:lnTo>
                <a:lnTo>
                  <a:pt x="763" y="189496"/>
                </a:lnTo>
                <a:lnTo>
                  <a:pt x="885" y="190873"/>
                </a:lnTo>
                <a:lnTo>
                  <a:pt x="15468" y="228015"/>
                </a:lnTo>
                <a:lnTo>
                  <a:pt x="50640" y="246048"/>
                </a:lnTo>
                <a:lnTo>
                  <a:pt x="67690" y="247294"/>
                </a:lnTo>
                <a:lnTo>
                  <a:pt x="75628" y="246982"/>
                </a:lnTo>
                <a:lnTo>
                  <a:pt x="77644" y="246982"/>
                </a:lnTo>
                <a:lnTo>
                  <a:pt x="121165" y="232530"/>
                </a:lnTo>
                <a:lnTo>
                  <a:pt x="144966" y="208724"/>
                </a:lnTo>
                <a:lnTo>
                  <a:pt x="65112" y="208724"/>
                </a:lnTo>
                <a:lnTo>
                  <a:pt x="58432" y="205955"/>
                </a:lnTo>
                <a:lnTo>
                  <a:pt x="54317" y="200418"/>
                </a:lnTo>
                <a:lnTo>
                  <a:pt x="51609" y="195677"/>
                </a:lnTo>
                <a:lnTo>
                  <a:pt x="49677" y="189760"/>
                </a:lnTo>
                <a:lnTo>
                  <a:pt x="48579" y="183039"/>
                </a:lnTo>
                <a:lnTo>
                  <a:pt x="48518" y="182666"/>
                </a:lnTo>
                <a:lnTo>
                  <a:pt x="48214" y="176148"/>
                </a:lnTo>
                <a:lnTo>
                  <a:pt x="48258" y="168744"/>
                </a:lnTo>
                <a:lnTo>
                  <a:pt x="48462" y="165569"/>
                </a:lnTo>
                <a:lnTo>
                  <a:pt x="49519" y="155337"/>
                </a:lnTo>
                <a:lnTo>
                  <a:pt x="49587" y="154676"/>
                </a:lnTo>
                <a:lnTo>
                  <a:pt x="49714" y="153454"/>
                </a:lnTo>
                <a:lnTo>
                  <a:pt x="49821" y="152412"/>
                </a:lnTo>
                <a:lnTo>
                  <a:pt x="50812" y="145084"/>
                </a:lnTo>
                <a:lnTo>
                  <a:pt x="58256" y="105347"/>
                </a:lnTo>
                <a:lnTo>
                  <a:pt x="75220" y="58162"/>
                </a:lnTo>
                <a:lnTo>
                  <a:pt x="102386" y="38392"/>
                </a:lnTo>
                <a:lnTo>
                  <a:pt x="177470" y="38392"/>
                </a:lnTo>
                <a:lnTo>
                  <a:pt x="176237" y="33591"/>
                </a:lnTo>
                <a:lnTo>
                  <a:pt x="146214" y="5168"/>
                </a:lnTo>
                <a:lnTo>
                  <a:pt x="123327" y="323"/>
                </a:lnTo>
                <a:lnTo>
                  <a:pt x="114197" y="0"/>
                </a:lnTo>
                <a:close/>
              </a:path>
              <a:path w="342900" h="247650">
                <a:moveTo>
                  <a:pt x="177470" y="38392"/>
                </a:moveTo>
                <a:lnTo>
                  <a:pt x="116902" y="38392"/>
                </a:lnTo>
                <a:lnTo>
                  <a:pt x="123608" y="41160"/>
                </a:lnTo>
                <a:lnTo>
                  <a:pt x="127672" y="46697"/>
                </a:lnTo>
                <a:lnTo>
                  <a:pt x="133684" y="71335"/>
                </a:lnTo>
                <a:lnTo>
                  <a:pt x="133645" y="78587"/>
                </a:lnTo>
                <a:lnTo>
                  <a:pt x="133451" y="81914"/>
                </a:lnTo>
                <a:lnTo>
                  <a:pt x="132493" y="92142"/>
                </a:lnTo>
                <a:lnTo>
                  <a:pt x="132436" y="92755"/>
                </a:lnTo>
                <a:lnTo>
                  <a:pt x="132334" y="93840"/>
                </a:lnTo>
                <a:lnTo>
                  <a:pt x="132219" y="95072"/>
                </a:lnTo>
                <a:lnTo>
                  <a:pt x="131266" y="102400"/>
                </a:lnTo>
                <a:lnTo>
                  <a:pt x="123684" y="142130"/>
                </a:lnTo>
                <a:lnTo>
                  <a:pt x="106648" y="189322"/>
                </a:lnTo>
                <a:lnTo>
                  <a:pt x="79501" y="208724"/>
                </a:lnTo>
                <a:lnTo>
                  <a:pt x="144966" y="208724"/>
                </a:lnTo>
                <a:lnTo>
                  <a:pt x="164388" y="169315"/>
                </a:lnTo>
                <a:lnTo>
                  <a:pt x="175784" y="127431"/>
                </a:lnTo>
                <a:lnTo>
                  <a:pt x="180695" y="95072"/>
                </a:lnTo>
                <a:lnTo>
                  <a:pt x="180822" y="93840"/>
                </a:lnTo>
                <a:lnTo>
                  <a:pt x="181469" y="86652"/>
                </a:lnTo>
                <a:lnTo>
                  <a:pt x="181587" y="85102"/>
                </a:lnTo>
                <a:lnTo>
                  <a:pt x="181919" y="78587"/>
                </a:lnTo>
                <a:lnTo>
                  <a:pt x="181904" y="71335"/>
                </a:lnTo>
                <a:lnTo>
                  <a:pt x="181726" y="64651"/>
                </a:lnTo>
                <a:lnTo>
                  <a:pt x="181712" y="64146"/>
                </a:lnTo>
                <a:lnTo>
                  <a:pt x="181209" y="58162"/>
                </a:lnTo>
                <a:lnTo>
                  <a:pt x="181145" y="57397"/>
                </a:lnTo>
                <a:lnTo>
                  <a:pt x="181071" y="56521"/>
                </a:lnTo>
                <a:lnTo>
                  <a:pt x="180003" y="49287"/>
                </a:lnTo>
                <a:lnTo>
                  <a:pt x="178632" y="43002"/>
                </a:lnTo>
                <a:lnTo>
                  <a:pt x="178510" y="42443"/>
                </a:lnTo>
                <a:lnTo>
                  <a:pt x="177470" y="38392"/>
                </a:lnTo>
                <a:close/>
              </a:path>
              <a:path w="342900" h="247650">
                <a:moveTo>
                  <a:pt x="339559" y="205587"/>
                </a:moveTo>
                <a:lnTo>
                  <a:pt x="204596" y="205587"/>
                </a:lnTo>
                <a:lnTo>
                  <a:pt x="203161" y="206235"/>
                </a:lnTo>
                <a:lnTo>
                  <a:pt x="193458" y="237642"/>
                </a:lnTo>
                <a:lnTo>
                  <a:pt x="193890" y="239674"/>
                </a:lnTo>
                <a:lnTo>
                  <a:pt x="194182" y="240131"/>
                </a:lnTo>
                <a:lnTo>
                  <a:pt x="195780" y="242468"/>
                </a:lnTo>
                <a:lnTo>
                  <a:pt x="196849" y="243052"/>
                </a:lnTo>
                <a:lnTo>
                  <a:pt x="331748" y="243052"/>
                </a:lnTo>
                <a:lnTo>
                  <a:pt x="342476" y="210197"/>
                </a:lnTo>
                <a:lnTo>
                  <a:pt x="342213" y="208813"/>
                </a:lnTo>
                <a:lnTo>
                  <a:pt x="340727" y="206235"/>
                </a:lnTo>
                <a:lnTo>
                  <a:pt x="339559" y="205587"/>
                </a:lnTo>
                <a:close/>
              </a:path>
              <a:path w="342900" h="247650">
                <a:moveTo>
                  <a:pt x="329206" y="52235"/>
                </a:moveTo>
                <a:lnTo>
                  <a:pt x="281126" y="52235"/>
                </a:lnTo>
                <a:lnTo>
                  <a:pt x="250494" y="205587"/>
                </a:lnTo>
                <a:lnTo>
                  <a:pt x="298652" y="205587"/>
                </a:lnTo>
                <a:lnTo>
                  <a:pt x="329206" y="52235"/>
                </a:lnTo>
                <a:close/>
              </a:path>
              <a:path w="342900" h="247650">
                <a:moveTo>
                  <a:pt x="329020" y="2870"/>
                </a:moveTo>
                <a:lnTo>
                  <a:pt x="303796" y="2870"/>
                </a:lnTo>
                <a:lnTo>
                  <a:pt x="302312" y="3047"/>
                </a:lnTo>
                <a:lnTo>
                  <a:pt x="301725" y="3047"/>
                </a:lnTo>
                <a:lnTo>
                  <a:pt x="299452" y="3479"/>
                </a:lnTo>
                <a:lnTo>
                  <a:pt x="297484" y="4089"/>
                </a:lnTo>
                <a:lnTo>
                  <a:pt x="296569" y="4495"/>
                </a:lnTo>
                <a:lnTo>
                  <a:pt x="237197" y="38201"/>
                </a:lnTo>
                <a:lnTo>
                  <a:pt x="235114" y="39306"/>
                </a:lnTo>
                <a:lnTo>
                  <a:pt x="226313" y="66928"/>
                </a:lnTo>
                <a:lnTo>
                  <a:pt x="226313" y="70497"/>
                </a:lnTo>
                <a:lnTo>
                  <a:pt x="226465" y="71970"/>
                </a:lnTo>
                <a:lnTo>
                  <a:pt x="227088" y="74193"/>
                </a:lnTo>
                <a:lnTo>
                  <a:pt x="227672" y="74955"/>
                </a:lnTo>
                <a:lnTo>
                  <a:pt x="229512" y="75882"/>
                </a:lnTo>
                <a:lnTo>
                  <a:pt x="230618" y="75882"/>
                </a:lnTo>
                <a:lnTo>
                  <a:pt x="233819" y="75272"/>
                </a:lnTo>
                <a:lnTo>
                  <a:pt x="235851" y="74561"/>
                </a:lnTo>
                <a:lnTo>
                  <a:pt x="238314" y="73456"/>
                </a:lnTo>
                <a:lnTo>
                  <a:pt x="281126" y="52235"/>
                </a:lnTo>
                <a:lnTo>
                  <a:pt x="329206" y="52235"/>
                </a:lnTo>
                <a:lnTo>
                  <a:pt x="337959" y="8305"/>
                </a:lnTo>
                <a:lnTo>
                  <a:pt x="338022" y="6273"/>
                </a:lnTo>
                <a:lnTo>
                  <a:pt x="337540" y="4800"/>
                </a:lnTo>
                <a:lnTo>
                  <a:pt x="336701" y="4216"/>
                </a:lnTo>
                <a:lnTo>
                  <a:pt x="334286" y="3479"/>
                </a:lnTo>
                <a:lnTo>
                  <a:pt x="334753" y="3479"/>
                </a:lnTo>
                <a:lnTo>
                  <a:pt x="331748" y="3047"/>
                </a:lnTo>
                <a:lnTo>
                  <a:pt x="329020" y="2870"/>
                </a:lnTo>
                <a:close/>
              </a:path>
            </a:pathLst>
          </a:custGeom>
          <a:solidFill>
            <a:srgbClr val="000000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97556" y="3095722"/>
            <a:ext cx="367030" cy="247650"/>
          </a:xfrm>
          <a:custGeom>
            <a:avLst/>
            <a:gdLst/>
            <a:ahLst/>
            <a:cxnLst/>
            <a:rect l="l" t="t" r="r" b="b"/>
            <a:pathLst>
              <a:path w="367029" h="247650">
                <a:moveTo>
                  <a:pt x="114197" y="0"/>
                </a:moveTo>
                <a:lnTo>
                  <a:pt x="106819" y="0"/>
                </a:lnTo>
                <a:lnTo>
                  <a:pt x="99923" y="584"/>
                </a:lnTo>
                <a:lnTo>
                  <a:pt x="56133" y="17818"/>
                </a:lnTo>
                <a:lnTo>
                  <a:pt x="29169" y="51869"/>
                </a:lnTo>
                <a:lnTo>
                  <a:pt x="12939" y="92142"/>
                </a:lnTo>
                <a:lnTo>
                  <a:pt x="3560" y="133937"/>
                </a:lnTo>
                <a:lnTo>
                  <a:pt x="0" y="176148"/>
                </a:lnTo>
                <a:lnTo>
                  <a:pt x="181" y="182666"/>
                </a:lnTo>
                <a:lnTo>
                  <a:pt x="192" y="183039"/>
                </a:lnTo>
                <a:lnTo>
                  <a:pt x="748" y="189322"/>
                </a:lnTo>
                <a:lnTo>
                  <a:pt x="763" y="189496"/>
                </a:lnTo>
                <a:lnTo>
                  <a:pt x="885" y="190873"/>
                </a:lnTo>
                <a:lnTo>
                  <a:pt x="15468" y="228015"/>
                </a:lnTo>
                <a:lnTo>
                  <a:pt x="50640" y="246048"/>
                </a:lnTo>
                <a:lnTo>
                  <a:pt x="67690" y="247294"/>
                </a:lnTo>
                <a:lnTo>
                  <a:pt x="75628" y="246982"/>
                </a:lnTo>
                <a:lnTo>
                  <a:pt x="77644" y="246982"/>
                </a:lnTo>
                <a:lnTo>
                  <a:pt x="121165" y="232530"/>
                </a:lnTo>
                <a:lnTo>
                  <a:pt x="144971" y="208724"/>
                </a:lnTo>
                <a:lnTo>
                  <a:pt x="65112" y="208724"/>
                </a:lnTo>
                <a:lnTo>
                  <a:pt x="58432" y="205955"/>
                </a:lnTo>
                <a:lnTo>
                  <a:pt x="54317" y="200418"/>
                </a:lnTo>
                <a:lnTo>
                  <a:pt x="51609" y="195677"/>
                </a:lnTo>
                <a:lnTo>
                  <a:pt x="49677" y="189760"/>
                </a:lnTo>
                <a:lnTo>
                  <a:pt x="48579" y="183039"/>
                </a:lnTo>
                <a:lnTo>
                  <a:pt x="48518" y="182666"/>
                </a:lnTo>
                <a:lnTo>
                  <a:pt x="48214" y="176148"/>
                </a:lnTo>
                <a:lnTo>
                  <a:pt x="48258" y="168744"/>
                </a:lnTo>
                <a:lnTo>
                  <a:pt x="48462" y="165569"/>
                </a:lnTo>
                <a:lnTo>
                  <a:pt x="49519" y="155337"/>
                </a:lnTo>
                <a:lnTo>
                  <a:pt x="49587" y="154676"/>
                </a:lnTo>
                <a:lnTo>
                  <a:pt x="49714" y="153454"/>
                </a:lnTo>
                <a:lnTo>
                  <a:pt x="49821" y="152412"/>
                </a:lnTo>
                <a:lnTo>
                  <a:pt x="50812" y="145084"/>
                </a:lnTo>
                <a:lnTo>
                  <a:pt x="58256" y="105347"/>
                </a:lnTo>
                <a:lnTo>
                  <a:pt x="75220" y="58162"/>
                </a:lnTo>
                <a:lnTo>
                  <a:pt x="102386" y="38392"/>
                </a:lnTo>
                <a:lnTo>
                  <a:pt x="177470" y="38392"/>
                </a:lnTo>
                <a:lnTo>
                  <a:pt x="176237" y="33591"/>
                </a:lnTo>
                <a:lnTo>
                  <a:pt x="146214" y="5168"/>
                </a:lnTo>
                <a:lnTo>
                  <a:pt x="123327" y="323"/>
                </a:lnTo>
                <a:lnTo>
                  <a:pt x="114197" y="0"/>
                </a:lnTo>
                <a:close/>
              </a:path>
              <a:path w="367029" h="247650">
                <a:moveTo>
                  <a:pt x="177470" y="38392"/>
                </a:moveTo>
                <a:lnTo>
                  <a:pt x="116902" y="38392"/>
                </a:lnTo>
                <a:lnTo>
                  <a:pt x="123608" y="41160"/>
                </a:lnTo>
                <a:lnTo>
                  <a:pt x="127672" y="46697"/>
                </a:lnTo>
                <a:lnTo>
                  <a:pt x="133684" y="71335"/>
                </a:lnTo>
                <a:lnTo>
                  <a:pt x="133645" y="78587"/>
                </a:lnTo>
                <a:lnTo>
                  <a:pt x="133451" y="81914"/>
                </a:lnTo>
                <a:lnTo>
                  <a:pt x="132493" y="92142"/>
                </a:lnTo>
                <a:lnTo>
                  <a:pt x="132436" y="92755"/>
                </a:lnTo>
                <a:lnTo>
                  <a:pt x="132334" y="93840"/>
                </a:lnTo>
                <a:lnTo>
                  <a:pt x="132219" y="95072"/>
                </a:lnTo>
                <a:lnTo>
                  <a:pt x="131266" y="102400"/>
                </a:lnTo>
                <a:lnTo>
                  <a:pt x="123684" y="142130"/>
                </a:lnTo>
                <a:lnTo>
                  <a:pt x="106648" y="189322"/>
                </a:lnTo>
                <a:lnTo>
                  <a:pt x="79501" y="208724"/>
                </a:lnTo>
                <a:lnTo>
                  <a:pt x="144971" y="208724"/>
                </a:lnTo>
                <a:lnTo>
                  <a:pt x="164388" y="169315"/>
                </a:lnTo>
                <a:lnTo>
                  <a:pt x="175784" y="127431"/>
                </a:lnTo>
                <a:lnTo>
                  <a:pt x="180695" y="95072"/>
                </a:lnTo>
                <a:lnTo>
                  <a:pt x="180822" y="93840"/>
                </a:lnTo>
                <a:lnTo>
                  <a:pt x="181469" y="86652"/>
                </a:lnTo>
                <a:lnTo>
                  <a:pt x="181587" y="85102"/>
                </a:lnTo>
                <a:lnTo>
                  <a:pt x="181919" y="78587"/>
                </a:lnTo>
                <a:lnTo>
                  <a:pt x="181904" y="71335"/>
                </a:lnTo>
                <a:lnTo>
                  <a:pt x="181726" y="64651"/>
                </a:lnTo>
                <a:lnTo>
                  <a:pt x="181712" y="64146"/>
                </a:lnTo>
                <a:lnTo>
                  <a:pt x="181209" y="58162"/>
                </a:lnTo>
                <a:lnTo>
                  <a:pt x="181145" y="57397"/>
                </a:lnTo>
                <a:lnTo>
                  <a:pt x="181071" y="56521"/>
                </a:lnTo>
                <a:lnTo>
                  <a:pt x="180003" y="49287"/>
                </a:lnTo>
                <a:lnTo>
                  <a:pt x="178632" y="43002"/>
                </a:lnTo>
                <a:lnTo>
                  <a:pt x="178510" y="42443"/>
                </a:lnTo>
                <a:lnTo>
                  <a:pt x="177470" y="38392"/>
                </a:lnTo>
                <a:close/>
              </a:path>
              <a:path w="367029" h="247650">
                <a:moveTo>
                  <a:pt x="366241" y="43738"/>
                </a:moveTo>
                <a:lnTo>
                  <a:pt x="286905" y="43738"/>
                </a:lnTo>
                <a:lnTo>
                  <a:pt x="291058" y="44449"/>
                </a:lnTo>
                <a:lnTo>
                  <a:pt x="297573" y="47282"/>
                </a:lnTo>
                <a:lnTo>
                  <a:pt x="306958" y="63461"/>
                </a:lnTo>
                <a:lnTo>
                  <a:pt x="306958" y="68033"/>
                </a:lnTo>
                <a:lnTo>
                  <a:pt x="292608" y="104178"/>
                </a:lnTo>
                <a:lnTo>
                  <a:pt x="265826" y="134308"/>
                </a:lnTo>
                <a:lnTo>
                  <a:pt x="199186" y="193230"/>
                </a:lnTo>
                <a:lnTo>
                  <a:pt x="195490" y="196545"/>
                </a:lnTo>
                <a:lnTo>
                  <a:pt x="182691" y="227799"/>
                </a:lnTo>
                <a:lnTo>
                  <a:pt x="182574" y="228777"/>
                </a:lnTo>
                <a:lnTo>
                  <a:pt x="182396" y="231241"/>
                </a:lnTo>
                <a:lnTo>
                  <a:pt x="182396" y="234810"/>
                </a:lnTo>
                <a:lnTo>
                  <a:pt x="182574" y="236283"/>
                </a:lnTo>
                <a:lnTo>
                  <a:pt x="183208" y="238404"/>
                </a:lnTo>
                <a:lnTo>
                  <a:pt x="183311" y="238747"/>
                </a:lnTo>
                <a:lnTo>
                  <a:pt x="192480" y="243052"/>
                </a:lnTo>
                <a:lnTo>
                  <a:pt x="333844" y="243052"/>
                </a:lnTo>
                <a:lnTo>
                  <a:pt x="344982" y="210515"/>
                </a:lnTo>
                <a:lnTo>
                  <a:pt x="344550" y="208356"/>
                </a:lnTo>
                <a:lnTo>
                  <a:pt x="342823" y="204660"/>
                </a:lnTo>
                <a:lnTo>
                  <a:pt x="341286" y="203746"/>
                </a:lnTo>
                <a:lnTo>
                  <a:pt x="248093" y="203746"/>
                </a:lnTo>
                <a:lnTo>
                  <a:pt x="282041" y="175132"/>
                </a:lnTo>
                <a:lnTo>
                  <a:pt x="313143" y="148107"/>
                </a:lnTo>
                <a:lnTo>
                  <a:pt x="340115" y="119267"/>
                </a:lnTo>
                <a:lnTo>
                  <a:pt x="362851" y="80060"/>
                </a:lnTo>
                <a:lnTo>
                  <a:pt x="366724" y="58318"/>
                </a:lnTo>
                <a:lnTo>
                  <a:pt x="366632" y="46012"/>
                </a:lnTo>
                <a:lnTo>
                  <a:pt x="366405" y="44691"/>
                </a:lnTo>
                <a:lnTo>
                  <a:pt x="366363" y="44449"/>
                </a:lnTo>
                <a:lnTo>
                  <a:pt x="366241" y="43738"/>
                </a:lnTo>
                <a:close/>
              </a:path>
              <a:path w="367029" h="247650">
                <a:moveTo>
                  <a:pt x="300125" y="0"/>
                </a:moveTo>
                <a:lnTo>
                  <a:pt x="292378" y="0"/>
                </a:lnTo>
                <a:lnTo>
                  <a:pt x="284784" y="774"/>
                </a:lnTo>
                <a:lnTo>
                  <a:pt x="245552" y="12331"/>
                </a:lnTo>
                <a:lnTo>
                  <a:pt x="223697" y="46012"/>
                </a:lnTo>
                <a:lnTo>
                  <a:pt x="223554" y="47282"/>
                </a:lnTo>
                <a:lnTo>
                  <a:pt x="223481" y="47929"/>
                </a:lnTo>
                <a:lnTo>
                  <a:pt x="223406" y="49060"/>
                </a:lnTo>
                <a:lnTo>
                  <a:pt x="223297" y="50596"/>
                </a:lnTo>
                <a:lnTo>
                  <a:pt x="223176" y="56286"/>
                </a:lnTo>
                <a:lnTo>
                  <a:pt x="223468" y="58013"/>
                </a:lnTo>
                <a:lnTo>
                  <a:pt x="223519" y="58318"/>
                </a:lnTo>
                <a:lnTo>
                  <a:pt x="224698" y="60909"/>
                </a:lnTo>
                <a:lnTo>
                  <a:pt x="224767" y="61061"/>
                </a:lnTo>
                <a:lnTo>
                  <a:pt x="224865" y="61277"/>
                </a:lnTo>
                <a:lnTo>
                  <a:pt x="226008" y="62014"/>
                </a:lnTo>
                <a:lnTo>
                  <a:pt x="229082" y="62014"/>
                </a:lnTo>
                <a:lnTo>
                  <a:pt x="231507" y="61061"/>
                </a:lnTo>
                <a:lnTo>
                  <a:pt x="238276" y="57238"/>
                </a:lnTo>
                <a:lnTo>
                  <a:pt x="242366" y="55156"/>
                </a:lnTo>
                <a:lnTo>
                  <a:pt x="251967" y="50596"/>
                </a:lnTo>
                <a:lnTo>
                  <a:pt x="257314" y="48513"/>
                </a:lnTo>
                <a:lnTo>
                  <a:pt x="269125" y="44691"/>
                </a:lnTo>
                <a:lnTo>
                  <a:pt x="275335" y="43738"/>
                </a:lnTo>
                <a:lnTo>
                  <a:pt x="366241" y="43738"/>
                </a:lnTo>
                <a:lnTo>
                  <a:pt x="365708" y="40639"/>
                </a:lnTo>
                <a:lnTo>
                  <a:pt x="361654" y="28574"/>
                </a:lnTo>
                <a:lnTo>
                  <a:pt x="361530" y="28206"/>
                </a:lnTo>
                <a:lnTo>
                  <a:pt x="357961" y="22555"/>
                </a:lnTo>
                <a:lnTo>
                  <a:pt x="317893" y="1225"/>
                </a:lnTo>
                <a:lnTo>
                  <a:pt x="309415" y="306"/>
                </a:lnTo>
                <a:lnTo>
                  <a:pt x="300125" y="0"/>
                </a:lnTo>
                <a:close/>
              </a:path>
            </a:pathLst>
          </a:custGeom>
          <a:solidFill>
            <a:srgbClr val="282828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21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/>
          <p:nvPr/>
        </p:nvSpPr>
        <p:spPr>
          <a:xfrm>
            <a:off x="2596100" y="1851365"/>
            <a:ext cx="1366520" cy="1360805"/>
          </a:xfrm>
          <a:custGeom>
            <a:avLst/>
            <a:gdLst/>
            <a:ahLst/>
            <a:cxnLst/>
            <a:rect l="l" t="t" r="r" b="b"/>
            <a:pathLst>
              <a:path w="1366520" h="1360805">
                <a:moveTo>
                  <a:pt x="200322" y="1360697"/>
                </a:moveTo>
                <a:lnTo>
                  <a:pt x="139533" y="1071948"/>
                </a:lnTo>
                <a:lnTo>
                  <a:pt x="130504" y="1007095"/>
                </a:lnTo>
                <a:lnTo>
                  <a:pt x="134497" y="966546"/>
                </a:lnTo>
                <a:lnTo>
                  <a:pt x="148805" y="947007"/>
                </a:lnTo>
                <a:lnTo>
                  <a:pt x="170716" y="945184"/>
                </a:lnTo>
                <a:lnTo>
                  <a:pt x="211652" y="960313"/>
                </a:lnTo>
                <a:lnTo>
                  <a:pt x="245014" y="977022"/>
                </a:lnTo>
                <a:lnTo>
                  <a:pt x="281210" y="985108"/>
                </a:lnTo>
                <a:lnTo>
                  <a:pt x="330649" y="974365"/>
                </a:lnTo>
                <a:lnTo>
                  <a:pt x="365798" y="954692"/>
                </a:lnTo>
                <a:lnTo>
                  <a:pt x="405384" y="893892"/>
                </a:lnTo>
                <a:lnTo>
                  <a:pt x="410839" y="857591"/>
                </a:lnTo>
                <a:lnTo>
                  <a:pt x="407411" y="820577"/>
                </a:lnTo>
                <a:lnTo>
                  <a:pt x="375945" y="754062"/>
                </a:lnTo>
                <a:lnTo>
                  <a:pt x="315051" y="713659"/>
                </a:lnTo>
                <a:lnTo>
                  <a:pt x="274839" y="709285"/>
                </a:lnTo>
                <a:lnTo>
                  <a:pt x="225426" y="720151"/>
                </a:lnTo>
                <a:lnTo>
                  <a:pt x="195640" y="742512"/>
                </a:lnTo>
                <a:lnTo>
                  <a:pt x="171866" y="771338"/>
                </a:lnTo>
                <a:lnTo>
                  <a:pt x="140489" y="801599"/>
                </a:lnTo>
                <a:lnTo>
                  <a:pt x="98573" y="795943"/>
                </a:lnTo>
                <a:lnTo>
                  <a:pt x="78638" y="760779"/>
                </a:lnTo>
                <a:lnTo>
                  <a:pt x="60796" y="697998"/>
                </a:lnTo>
                <a:lnTo>
                  <a:pt x="0" y="409249"/>
                </a:lnTo>
                <a:lnTo>
                  <a:pt x="289865" y="348694"/>
                </a:lnTo>
                <a:lnTo>
                  <a:pt x="352883" y="330891"/>
                </a:lnTo>
                <a:lnTo>
                  <a:pt x="388147" y="310859"/>
                </a:lnTo>
                <a:lnTo>
                  <a:pt x="400187" y="289502"/>
                </a:lnTo>
                <a:lnTo>
                  <a:pt x="393533" y="267728"/>
                </a:lnTo>
                <a:lnTo>
                  <a:pt x="363301" y="237163"/>
                </a:lnTo>
                <a:lnTo>
                  <a:pt x="334384" y="213579"/>
                </a:lnTo>
                <a:lnTo>
                  <a:pt x="311958" y="184007"/>
                </a:lnTo>
                <a:lnTo>
                  <a:pt x="301196" y="135475"/>
                </a:lnTo>
                <a:lnTo>
                  <a:pt x="305587" y="95419"/>
                </a:lnTo>
                <a:lnTo>
                  <a:pt x="321378" y="61678"/>
                </a:lnTo>
                <a:lnTo>
                  <a:pt x="346146" y="34759"/>
                </a:lnTo>
                <a:lnTo>
                  <a:pt x="377467" y="15169"/>
                </a:lnTo>
                <a:lnTo>
                  <a:pt x="412918" y="3414"/>
                </a:lnTo>
                <a:lnTo>
                  <a:pt x="450076" y="0"/>
                </a:lnTo>
                <a:lnTo>
                  <a:pt x="486516" y="5433"/>
                </a:lnTo>
                <a:lnTo>
                  <a:pt x="519816" y="20220"/>
                </a:lnTo>
                <a:lnTo>
                  <a:pt x="547552" y="44867"/>
                </a:lnTo>
                <a:lnTo>
                  <a:pt x="567300" y="79880"/>
                </a:lnTo>
                <a:lnTo>
                  <a:pt x="577273" y="128578"/>
                </a:lnTo>
                <a:lnTo>
                  <a:pt x="569209" y="164520"/>
                </a:lnTo>
                <a:lnTo>
                  <a:pt x="552784" y="197577"/>
                </a:lnTo>
                <a:lnTo>
                  <a:pt x="537673" y="237617"/>
                </a:lnTo>
                <a:lnTo>
                  <a:pt x="539699" y="260358"/>
                </a:lnTo>
                <a:lnTo>
                  <a:pt x="559413" y="275079"/>
                </a:lnTo>
                <a:lnTo>
                  <a:pt x="600156" y="279230"/>
                </a:lnTo>
                <a:lnTo>
                  <a:pt x="665268" y="270260"/>
                </a:lnTo>
                <a:lnTo>
                  <a:pt x="955127" y="209698"/>
                </a:lnTo>
                <a:lnTo>
                  <a:pt x="1015923" y="498448"/>
                </a:lnTo>
                <a:lnTo>
                  <a:pt x="1033766" y="561228"/>
                </a:lnTo>
                <a:lnTo>
                  <a:pt x="1053701" y="596393"/>
                </a:lnTo>
                <a:lnTo>
                  <a:pt x="1074670" y="608485"/>
                </a:lnTo>
                <a:lnTo>
                  <a:pt x="1095616" y="602048"/>
                </a:lnTo>
                <a:lnTo>
                  <a:pt x="1127215" y="571740"/>
                </a:lnTo>
                <a:lnTo>
                  <a:pt x="1151359" y="542836"/>
                </a:lnTo>
                <a:lnTo>
                  <a:pt x="1181219" y="520460"/>
                </a:lnTo>
                <a:lnTo>
                  <a:pt x="1229966" y="509735"/>
                </a:lnTo>
                <a:lnTo>
                  <a:pt x="1270178" y="514108"/>
                </a:lnTo>
                <a:lnTo>
                  <a:pt x="1304049" y="529839"/>
                </a:lnTo>
                <a:lnTo>
                  <a:pt x="1331072" y="554511"/>
                </a:lnTo>
                <a:lnTo>
                  <a:pt x="1350738" y="585712"/>
                </a:lnTo>
                <a:lnTo>
                  <a:pt x="1362538" y="621026"/>
                </a:lnTo>
                <a:lnTo>
                  <a:pt x="1365966" y="658041"/>
                </a:lnTo>
                <a:lnTo>
                  <a:pt x="1360511" y="694341"/>
                </a:lnTo>
                <a:lnTo>
                  <a:pt x="1345667" y="727513"/>
                </a:lnTo>
                <a:lnTo>
                  <a:pt x="1320925" y="755142"/>
                </a:lnTo>
                <a:lnTo>
                  <a:pt x="1285776" y="774814"/>
                </a:lnTo>
                <a:lnTo>
                  <a:pt x="1237003" y="785417"/>
                </a:lnTo>
                <a:lnTo>
                  <a:pt x="1200733" y="777347"/>
                </a:lnTo>
                <a:lnTo>
                  <a:pt x="1167001" y="760715"/>
                </a:lnTo>
                <a:lnTo>
                  <a:pt x="1125844" y="745633"/>
                </a:lnTo>
                <a:lnTo>
                  <a:pt x="1103931" y="747456"/>
                </a:lnTo>
                <a:lnTo>
                  <a:pt x="1089622" y="766995"/>
                </a:lnTo>
                <a:lnTo>
                  <a:pt x="1085628" y="807544"/>
                </a:lnTo>
                <a:lnTo>
                  <a:pt x="1094660" y="872397"/>
                </a:lnTo>
                <a:lnTo>
                  <a:pt x="1155449" y="1161147"/>
                </a:lnTo>
                <a:lnTo>
                  <a:pt x="865590" y="1221709"/>
                </a:lnTo>
                <a:lnTo>
                  <a:pt x="800483" y="1230703"/>
                </a:lnTo>
                <a:lnTo>
                  <a:pt x="759777" y="1226724"/>
                </a:lnTo>
                <a:lnTo>
                  <a:pt x="740162" y="1212469"/>
                </a:lnTo>
                <a:lnTo>
                  <a:pt x="738329" y="1190638"/>
                </a:lnTo>
                <a:lnTo>
                  <a:pt x="753247" y="1149688"/>
                </a:lnTo>
                <a:lnTo>
                  <a:pt x="769573" y="1116164"/>
                </a:lnTo>
                <a:lnTo>
                  <a:pt x="777600" y="1080048"/>
                </a:lnTo>
                <a:lnTo>
                  <a:pt x="767623" y="1031321"/>
                </a:lnTo>
                <a:lnTo>
                  <a:pt x="747874" y="996310"/>
                </a:lnTo>
                <a:lnTo>
                  <a:pt x="686838" y="956879"/>
                </a:lnTo>
                <a:lnTo>
                  <a:pt x="650398" y="951446"/>
                </a:lnTo>
                <a:lnTo>
                  <a:pt x="613240" y="954861"/>
                </a:lnTo>
                <a:lnTo>
                  <a:pt x="546468" y="986207"/>
                </a:lnTo>
                <a:lnTo>
                  <a:pt x="505909" y="1046867"/>
                </a:lnTo>
                <a:lnTo>
                  <a:pt x="501518" y="1086924"/>
                </a:lnTo>
                <a:lnTo>
                  <a:pt x="512285" y="1135480"/>
                </a:lnTo>
                <a:lnTo>
                  <a:pt x="534748" y="1165225"/>
                </a:lnTo>
                <a:lnTo>
                  <a:pt x="563764" y="1189278"/>
                </a:lnTo>
                <a:lnTo>
                  <a:pt x="594189" y="1220756"/>
                </a:lnTo>
                <a:lnTo>
                  <a:pt x="600650" y="1241617"/>
                </a:lnTo>
                <a:lnTo>
                  <a:pt x="588511" y="1262504"/>
                </a:lnTo>
                <a:lnTo>
                  <a:pt x="553211" y="1282361"/>
                </a:lnTo>
                <a:lnTo>
                  <a:pt x="490188" y="1300135"/>
                </a:lnTo>
                <a:lnTo>
                  <a:pt x="200322" y="1360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9173" y="2315215"/>
            <a:ext cx="589280" cy="592455"/>
          </a:xfrm>
          <a:custGeom>
            <a:avLst/>
            <a:gdLst/>
            <a:ahLst/>
            <a:cxnLst/>
            <a:rect l="l" t="t" r="r" b="b"/>
            <a:pathLst>
              <a:path w="589280" h="592455">
                <a:moveTo>
                  <a:pt x="0" y="165654"/>
                </a:moveTo>
                <a:lnTo>
                  <a:pt x="115193" y="115383"/>
                </a:lnTo>
                <a:lnTo>
                  <a:pt x="141465" y="106024"/>
                </a:lnTo>
                <a:lnTo>
                  <a:pt x="158722" y="104199"/>
                </a:lnTo>
                <a:lnTo>
                  <a:pt x="168107" y="108494"/>
                </a:lnTo>
                <a:lnTo>
                  <a:pt x="170758" y="117491"/>
                </a:lnTo>
                <a:lnTo>
                  <a:pt x="167980" y="135897"/>
                </a:lnTo>
                <a:lnTo>
                  <a:pt x="163889" y="151275"/>
                </a:lnTo>
                <a:lnTo>
                  <a:pt x="163639" y="167094"/>
                </a:lnTo>
                <a:lnTo>
                  <a:pt x="172386" y="186824"/>
                </a:lnTo>
                <a:lnTo>
                  <a:pt x="204720" y="209993"/>
                </a:lnTo>
                <a:lnTo>
                  <a:pt x="243155" y="205646"/>
                </a:lnTo>
                <a:lnTo>
                  <a:pt x="272644" y="180350"/>
                </a:lnTo>
                <a:lnTo>
                  <a:pt x="278137" y="140671"/>
                </a:lnTo>
                <a:lnTo>
                  <a:pt x="269341" y="120963"/>
                </a:lnTo>
                <a:lnTo>
                  <a:pt x="257444" y="110445"/>
                </a:lnTo>
                <a:lnTo>
                  <a:pt x="243369" y="102996"/>
                </a:lnTo>
                <a:lnTo>
                  <a:pt x="228040" y="92493"/>
                </a:lnTo>
                <a:lnTo>
                  <a:pt x="223548" y="84297"/>
                </a:lnTo>
                <a:lnTo>
                  <a:pt x="226782" y="74494"/>
                </a:lnTo>
                <a:lnTo>
                  <a:pt x="239729" y="63136"/>
                </a:lnTo>
                <a:lnTo>
                  <a:pt x="264376" y="50274"/>
                </a:lnTo>
                <a:lnTo>
                  <a:pt x="379569" y="0"/>
                </a:lnTo>
                <a:lnTo>
                  <a:pt x="429838" y="115886"/>
                </a:lnTo>
                <a:lnTo>
                  <a:pt x="442701" y="140681"/>
                </a:lnTo>
                <a:lnTo>
                  <a:pt x="454099" y="153688"/>
                </a:lnTo>
                <a:lnTo>
                  <a:pt x="464046" y="156879"/>
                </a:lnTo>
                <a:lnTo>
                  <a:pt x="472554" y="152223"/>
                </a:lnTo>
                <a:lnTo>
                  <a:pt x="482694" y="136959"/>
                </a:lnTo>
                <a:lnTo>
                  <a:pt x="490036" y="122847"/>
                </a:lnTo>
                <a:lnTo>
                  <a:pt x="500436" y="110930"/>
                </a:lnTo>
                <a:lnTo>
                  <a:pt x="519750" y="102253"/>
                </a:lnTo>
                <a:lnTo>
                  <a:pt x="559240" y="107860"/>
                </a:lnTo>
                <a:lnTo>
                  <a:pt x="584474" y="137553"/>
                </a:lnTo>
                <a:lnTo>
                  <a:pt x="588882" y="176192"/>
                </a:lnTo>
                <a:lnTo>
                  <a:pt x="565900" y="208640"/>
                </a:lnTo>
                <a:lnTo>
                  <a:pt x="546448" y="217001"/>
                </a:lnTo>
                <a:lnTo>
                  <a:pt x="530761" y="216728"/>
                </a:lnTo>
                <a:lnTo>
                  <a:pt x="515556" y="212714"/>
                </a:lnTo>
                <a:lnTo>
                  <a:pt x="497551" y="209849"/>
                </a:lnTo>
                <a:lnTo>
                  <a:pt x="488240" y="212655"/>
                </a:lnTo>
                <a:lnTo>
                  <a:pt x="483801" y="222160"/>
                </a:lnTo>
                <a:lnTo>
                  <a:pt x="485585" y="239539"/>
                </a:lnTo>
                <a:lnTo>
                  <a:pt x="494945" y="265970"/>
                </a:lnTo>
                <a:lnTo>
                  <a:pt x="545216" y="381853"/>
                </a:lnTo>
                <a:lnTo>
                  <a:pt x="430023" y="432127"/>
                </a:lnTo>
                <a:lnTo>
                  <a:pt x="405377" y="444990"/>
                </a:lnTo>
                <a:lnTo>
                  <a:pt x="392430" y="456348"/>
                </a:lnTo>
                <a:lnTo>
                  <a:pt x="389195" y="466150"/>
                </a:lnTo>
                <a:lnTo>
                  <a:pt x="393687" y="474347"/>
                </a:lnTo>
                <a:lnTo>
                  <a:pt x="409055" y="484938"/>
                </a:lnTo>
                <a:lnTo>
                  <a:pt x="423195" y="492535"/>
                </a:lnTo>
                <a:lnTo>
                  <a:pt x="435104" y="503083"/>
                </a:lnTo>
                <a:lnTo>
                  <a:pt x="443784" y="522525"/>
                </a:lnTo>
                <a:lnTo>
                  <a:pt x="438291" y="562203"/>
                </a:lnTo>
                <a:lnTo>
                  <a:pt x="408803" y="587500"/>
                </a:lnTo>
                <a:lnTo>
                  <a:pt x="370368" y="591847"/>
                </a:lnTo>
                <a:lnTo>
                  <a:pt x="338034" y="568677"/>
                </a:lnTo>
                <a:lnTo>
                  <a:pt x="329403" y="549213"/>
                </a:lnTo>
                <a:lnTo>
                  <a:pt x="329639" y="533365"/>
                </a:lnTo>
                <a:lnTo>
                  <a:pt x="333666" y="517839"/>
                </a:lnTo>
                <a:lnTo>
                  <a:pt x="336405" y="499345"/>
                </a:lnTo>
                <a:lnTo>
                  <a:pt x="333754" y="490347"/>
                </a:lnTo>
                <a:lnTo>
                  <a:pt x="324370" y="486052"/>
                </a:lnTo>
                <a:lnTo>
                  <a:pt x="307112" y="487876"/>
                </a:lnTo>
                <a:lnTo>
                  <a:pt x="280841" y="497236"/>
                </a:lnTo>
                <a:lnTo>
                  <a:pt x="165647" y="547508"/>
                </a:lnTo>
                <a:lnTo>
                  <a:pt x="115376" y="431624"/>
                </a:lnTo>
                <a:lnTo>
                  <a:pt x="106006" y="405198"/>
                </a:lnTo>
                <a:lnTo>
                  <a:pt x="104154" y="387849"/>
                </a:lnTo>
                <a:lnTo>
                  <a:pt x="108407" y="378426"/>
                </a:lnTo>
                <a:lnTo>
                  <a:pt x="117355" y="375779"/>
                </a:lnTo>
                <a:lnTo>
                  <a:pt x="135722" y="378484"/>
                </a:lnTo>
                <a:lnTo>
                  <a:pt x="151114" y="382417"/>
                </a:lnTo>
                <a:lnTo>
                  <a:pt x="166871" y="382660"/>
                </a:lnTo>
                <a:lnTo>
                  <a:pt x="186334" y="374293"/>
                </a:lnTo>
                <a:lnTo>
                  <a:pt x="209315" y="341847"/>
                </a:lnTo>
                <a:lnTo>
                  <a:pt x="204905" y="303207"/>
                </a:lnTo>
                <a:lnTo>
                  <a:pt x="179671" y="273514"/>
                </a:lnTo>
                <a:lnTo>
                  <a:pt x="140181" y="267907"/>
                </a:lnTo>
                <a:lnTo>
                  <a:pt x="120857" y="276588"/>
                </a:lnTo>
                <a:lnTo>
                  <a:pt x="110388" y="288536"/>
                </a:lnTo>
                <a:lnTo>
                  <a:pt x="102859" y="302730"/>
                </a:lnTo>
                <a:lnTo>
                  <a:pt x="92355" y="318153"/>
                </a:lnTo>
                <a:lnTo>
                  <a:pt x="84211" y="322650"/>
                </a:lnTo>
                <a:lnTo>
                  <a:pt x="74452" y="319377"/>
                </a:lnTo>
                <a:lnTo>
                  <a:pt x="63123" y="306340"/>
                </a:lnTo>
                <a:lnTo>
                  <a:pt x="50272" y="281540"/>
                </a:lnTo>
                <a:lnTo>
                  <a:pt x="0" y="165654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1878" y="1076111"/>
            <a:ext cx="1193800" cy="1192530"/>
          </a:xfrm>
          <a:custGeom>
            <a:avLst/>
            <a:gdLst/>
            <a:ahLst/>
            <a:cxnLst/>
            <a:rect l="l" t="t" r="r" b="b"/>
            <a:pathLst>
              <a:path w="1193800" h="1192530">
                <a:moveTo>
                  <a:pt x="0" y="726124"/>
                </a:moveTo>
                <a:lnTo>
                  <a:pt x="140271" y="510883"/>
                </a:lnTo>
                <a:lnTo>
                  <a:pt x="174627" y="465392"/>
                </a:lnTo>
                <a:lnTo>
                  <a:pt x="202052" y="442892"/>
                </a:lnTo>
                <a:lnTo>
                  <a:pt x="222903" y="439687"/>
                </a:lnTo>
                <a:lnTo>
                  <a:pt x="237537" y="452076"/>
                </a:lnTo>
                <a:lnTo>
                  <a:pt x="253466" y="486632"/>
                </a:lnTo>
                <a:lnTo>
                  <a:pt x="263751" y="517491"/>
                </a:lnTo>
                <a:lnTo>
                  <a:pt x="281094" y="544788"/>
                </a:lnTo>
                <a:lnTo>
                  <a:pt x="318194" y="568661"/>
                </a:lnTo>
                <a:lnTo>
                  <a:pt x="355660" y="578556"/>
                </a:lnTo>
                <a:lnTo>
                  <a:pt x="391090" y="574728"/>
                </a:lnTo>
                <a:lnTo>
                  <a:pt x="449408" y="535780"/>
                </a:lnTo>
                <a:lnTo>
                  <a:pt x="480277" y="471563"/>
                </a:lnTo>
                <a:lnTo>
                  <a:pt x="481397" y="436151"/>
                </a:lnTo>
                <a:lnTo>
                  <a:pt x="470829" y="401827"/>
                </a:lnTo>
                <a:lnTo>
                  <a:pt x="446963" y="371061"/>
                </a:lnTo>
                <a:lnTo>
                  <a:pt x="409804" y="347280"/>
                </a:lnTo>
                <a:lnTo>
                  <a:pt x="377672" y="342679"/>
                </a:lnTo>
                <a:lnTo>
                  <a:pt x="345266" y="345764"/>
                </a:lnTo>
                <a:lnTo>
                  <a:pt x="307289" y="345045"/>
                </a:lnTo>
                <a:lnTo>
                  <a:pt x="290410" y="336091"/>
                </a:lnTo>
                <a:lnTo>
                  <a:pt x="284924" y="315716"/>
                </a:lnTo>
                <a:lnTo>
                  <a:pt x="294278" y="281776"/>
                </a:lnTo>
                <a:lnTo>
                  <a:pt x="321924" y="232125"/>
                </a:lnTo>
                <a:lnTo>
                  <a:pt x="462191" y="16880"/>
                </a:lnTo>
                <a:lnTo>
                  <a:pt x="678212" y="158345"/>
                </a:lnTo>
                <a:lnTo>
                  <a:pt x="728031" y="186245"/>
                </a:lnTo>
                <a:lnTo>
                  <a:pt x="762108" y="195658"/>
                </a:lnTo>
                <a:lnTo>
                  <a:pt x="782679" y="189935"/>
                </a:lnTo>
                <a:lnTo>
                  <a:pt x="791980" y="172427"/>
                </a:lnTo>
                <a:lnTo>
                  <a:pt x="792154" y="134969"/>
                </a:lnTo>
                <a:lnTo>
                  <a:pt x="788841" y="102620"/>
                </a:lnTo>
                <a:lnTo>
                  <a:pt x="793217" y="70586"/>
                </a:lnTo>
                <a:lnTo>
                  <a:pt x="816457" y="34073"/>
                </a:lnTo>
                <a:lnTo>
                  <a:pt x="847092" y="10378"/>
                </a:lnTo>
                <a:lnTo>
                  <a:pt x="881357" y="0"/>
                </a:lnTo>
                <a:lnTo>
                  <a:pt x="916776" y="1316"/>
                </a:lnTo>
                <a:lnTo>
                  <a:pt x="981164" y="32541"/>
                </a:lnTo>
                <a:lnTo>
                  <a:pt x="1020437" y="91075"/>
                </a:lnTo>
                <a:lnTo>
                  <a:pt x="1024461" y="126527"/>
                </a:lnTo>
                <a:lnTo>
                  <a:pt x="1014773" y="163939"/>
                </a:lnTo>
                <a:lnTo>
                  <a:pt x="990944" y="200067"/>
                </a:lnTo>
                <a:lnTo>
                  <a:pt x="963845" y="217221"/>
                </a:lnTo>
                <a:lnTo>
                  <a:pt x="933367" y="227443"/>
                </a:lnTo>
                <a:lnTo>
                  <a:pt x="899399" y="242773"/>
                </a:lnTo>
                <a:lnTo>
                  <a:pt x="886650" y="258022"/>
                </a:lnTo>
                <a:lnTo>
                  <a:pt x="889744" y="279241"/>
                </a:lnTo>
                <a:lnTo>
                  <a:pt x="912312" y="306920"/>
                </a:lnTo>
                <a:lnTo>
                  <a:pt x="957985" y="341550"/>
                </a:lnTo>
                <a:lnTo>
                  <a:pt x="1174006" y="483006"/>
                </a:lnTo>
                <a:lnTo>
                  <a:pt x="1033739" y="698251"/>
                </a:lnTo>
                <a:lnTo>
                  <a:pt x="1006093" y="747902"/>
                </a:lnTo>
                <a:lnTo>
                  <a:pt x="996739" y="781842"/>
                </a:lnTo>
                <a:lnTo>
                  <a:pt x="1002225" y="802217"/>
                </a:lnTo>
                <a:lnTo>
                  <a:pt x="1019104" y="811170"/>
                </a:lnTo>
                <a:lnTo>
                  <a:pt x="1057247" y="811998"/>
                </a:lnTo>
                <a:lnTo>
                  <a:pt x="1089928" y="809093"/>
                </a:lnTo>
                <a:lnTo>
                  <a:pt x="1122116" y="813730"/>
                </a:lnTo>
                <a:lnTo>
                  <a:pt x="1158779" y="837187"/>
                </a:lnTo>
                <a:lnTo>
                  <a:pt x="1182644" y="867953"/>
                </a:lnTo>
                <a:lnTo>
                  <a:pt x="1193212" y="902277"/>
                </a:lnTo>
                <a:lnTo>
                  <a:pt x="1192092" y="937689"/>
                </a:lnTo>
                <a:lnTo>
                  <a:pt x="1161223" y="1001905"/>
                </a:lnTo>
                <a:lnTo>
                  <a:pt x="1102905" y="1040854"/>
                </a:lnTo>
                <a:lnTo>
                  <a:pt x="1067475" y="1044682"/>
                </a:lnTo>
                <a:lnTo>
                  <a:pt x="1030009" y="1034787"/>
                </a:lnTo>
                <a:lnTo>
                  <a:pt x="993406" y="1011238"/>
                </a:lnTo>
                <a:lnTo>
                  <a:pt x="976008" y="983905"/>
                </a:lnTo>
                <a:lnTo>
                  <a:pt x="965447" y="952866"/>
                </a:lnTo>
                <a:lnTo>
                  <a:pt x="949352" y="918202"/>
                </a:lnTo>
                <a:lnTo>
                  <a:pt x="934717" y="905812"/>
                </a:lnTo>
                <a:lnTo>
                  <a:pt x="913865" y="909017"/>
                </a:lnTo>
                <a:lnTo>
                  <a:pt x="886440" y="931516"/>
                </a:lnTo>
                <a:lnTo>
                  <a:pt x="852086" y="977009"/>
                </a:lnTo>
                <a:lnTo>
                  <a:pt x="711815" y="1192250"/>
                </a:lnTo>
                <a:lnTo>
                  <a:pt x="495794" y="1050794"/>
                </a:lnTo>
                <a:lnTo>
                  <a:pt x="450109" y="1016183"/>
                </a:lnTo>
                <a:lnTo>
                  <a:pt x="427458" y="988633"/>
                </a:lnTo>
                <a:lnTo>
                  <a:pt x="424137" y="967762"/>
                </a:lnTo>
                <a:lnTo>
                  <a:pt x="436446" y="953192"/>
                </a:lnTo>
                <a:lnTo>
                  <a:pt x="470854" y="937182"/>
                </a:lnTo>
                <a:lnTo>
                  <a:pt x="501559" y="926612"/>
                </a:lnTo>
                <a:lnTo>
                  <a:pt x="528743" y="909328"/>
                </a:lnTo>
                <a:lnTo>
                  <a:pt x="552587" y="873179"/>
                </a:lnTo>
                <a:lnTo>
                  <a:pt x="562273" y="835769"/>
                </a:lnTo>
                <a:lnTo>
                  <a:pt x="558248" y="800318"/>
                </a:lnTo>
                <a:lnTo>
                  <a:pt x="518974" y="741785"/>
                </a:lnTo>
                <a:lnTo>
                  <a:pt x="454585" y="710560"/>
                </a:lnTo>
                <a:lnTo>
                  <a:pt x="419166" y="709244"/>
                </a:lnTo>
                <a:lnTo>
                  <a:pt x="384901" y="719623"/>
                </a:lnTo>
                <a:lnTo>
                  <a:pt x="354266" y="743318"/>
                </a:lnTo>
                <a:lnTo>
                  <a:pt x="331014" y="779849"/>
                </a:lnTo>
                <a:lnTo>
                  <a:pt x="326554" y="812012"/>
                </a:lnTo>
                <a:lnTo>
                  <a:pt x="329640" y="844711"/>
                </a:lnTo>
                <a:lnTo>
                  <a:pt x="329023" y="882850"/>
                </a:lnTo>
                <a:lnTo>
                  <a:pt x="320165" y="899677"/>
                </a:lnTo>
                <a:lnTo>
                  <a:pt x="299821" y="905049"/>
                </a:lnTo>
                <a:lnTo>
                  <a:pt x="265829" y="895506"/>
                </a:lnTo>
                <a:lnTo>
                  <a:pt x="216025" y="867585"/>
                </a:lnTo>
                <a:lnTo>
                  <a:pt x="0" y="726124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09096" y="2538897"/>
            <a:ext cx="1220470" cy="1283335"/>
            <a:chOff x="909096" y="2538897"/>
            <a:chExt cx="1220470" cy="1283335"/>
          </a:xfrm>
        </p:grpSpPr>
        <p:sp>
          <p:nvSpPr>
            <p:cNvPr id="7" name="object 7"/>
            <p:cNvSpPr/>
            <p:nvPr/>
          </p:nvSpPr>
          <p:spPr>
            <a:xfrm>
              <a:off x="1309615" y="3003687"/>
              <a:ext cx="819785" cy="818515"/>
            </a:xfrm>
            <a:custGeom>
              <a:avLst/>
              <a:gdLst/>
              <a:ahLst/>
              <a:cxnLst/>
              <a:rect l="l" t="t" r="r" b="b"/>
              <a:pathLst>
                <a:path w="819785" h="818514">
                  <a:moveTo>
                    <a:pt x="0" y="592595"/>
                  </a:moveTo>
                  <a:lnTo>
                    <a:pt x="67945" y="432364"/>
                  </a:lnTo>
                  <a:lnTo>
                    <a:pt x="85445" y="397936"/>
                  </a:lnTo>
                  <a:lnTo>
                    <a:pt x="101054" y="379664"/>
                  </a:lnTo>
                  <a:lnTo>
                    <a:pt x="114572" y="375039"/>
                  </a:lnTo>
                  <a:lnTo>
                    <a:pt x="125797" y="381553"/>
                  </a:lnTo>
                  <a:lnTo>
                    <a:pt x="140518" y="402690"/>
                  </a:lnTo>
                  <a:lnTo>
                    <a:pt x="151038" y="422035"/>
                  </a:lnTo>
                  <a:lnTo>
                    <a:pt x="165838" y="438164"/>
                  </a:lnTo>
                  <a:lnTo>
                    <a:pt x="193402" y="449653"/>
                  </a:lnTo>
                  <a:lnTo>
                    <a:pt x="231553" y="449388"/>
                  </a:lnTo>
                  <a:lnTo>
                    <a:pt x="262109" y="431153"/>
                  </a:lnTo>
                  <a:lnTo>
                    <a:pt x="282439" y="401150"/>
                  </a:lnTo>
                  <a:lnTo>
                    <a:pt x="289913" y="365581"/>
                  </a:lnTo>
                  <a:lnTo>
                    <a:pt x="281902" y="330649"/>
                  </a:lnTo>
                  <a:lnTo>
                    <a:pt x="255776" y="302555"/>
                  </a:lnTo>
                  <a:lnTo>
                    <a:pt x="228183" y="291134"/>
                  </a:lnTo>
                  <a:lnTo>
                    <a:pt x="206219" y="291900"/>
                  </a:lnTo>
                  <a:lnTo>
                    <a:pt x="184985" y="297824"/>
                  </a:lnTo>
                  <a:lnTo>
                    <a:pt x="159585" y="301876"/>
                  </a:lnTo>
                  <a:lnTo>
                    <a:pt x="147271" y="297920"/>
                  </a:lnTo>
                  <a:lnTo>
                    <a:pt x="141195" y="284992"/>
                  </a:lnTo>
                  <a:lnTo>
                    <a:pt x="143401" y="261248"/>
                  </a:lnTo>
                  <a:lnTo>
                    <a:pt x="155934" y="224849"/>
                  </a:lnTo>
                  <a:lnTo>
                    <a:pt x="223876" y="64615"/>
                  </a:lnTo>
                  <a:lnTo>
                    <a:pt x="384663" y="133151"/>
                  </a:lnTo>
                  <a:lnTo>
                    <a:pt x="421183" y="145807"/>
                  </a:lnTo>
                  <a:lnTo>
                    <a:pt x="445016" y="148016"/>
                  </a:lnTo>
                  <a:lnTo>
                    <a:pt x="458048" y="141747"/>
                  </a:lnTo>
                  <a:lnTo>
                    <a:pt x="462169" y="128965"/>
                  </a:lnTo>
                  <a:lnTo>
                    <a:pt x="457838" y="103972"/>
                  </a:lnTo>
                  <a:lnTo>
                    <a:pt x="451789" y="82801"/>
                  </a:lnTo>
                  <a:lnTo>
                    <a:pt x="450903" y="60923"/>
                  </a:lnTo>
                  <a:lnTo>
                    <a:pt x="462059" y="33808"/>
                  </a:lnTo>
                  <a:lnTo>
                    <a:pt x="490085" y="7845"/>
                  </a:lnTo>
                  <a:lnTo>
                    <a:pt x="525039" y="0"/>
                  </a:lnTo>
                  <a:lnTo>
                    <a:pt x="560698" y="7617"/>
                  </a:lnTo>
                  <a:lnTo>
                    <a:pt x="590838" y="28045"/>
                  </a:lnTo>
                  <a:lnTo>
                    <a:pt x="609236" y="58632"/>
                  </a:lnTo>
                  <a:lnTo>
                    <a:pt x="609668" y="96723"/>
                  </a:lnTo>
                  <a:lnTo>
                    <a:pt x="598073" y="123652"/>
                  </a:lnTo>
                  <a:lnTo>
                    <a:pt x="582046" y="138322"/>
                  </a:lnTo>
                  <a:lnTo>
                    <a:pt x="562944" y="148772"/>
                  </a:lnTo>
                  <a:lnTo>
                    <a:pt x="542123" y="163046"/>
                  </a:lnTo>
                  <a:lnTo>
                    <a:pt x="535435" y="174733"/>
                  </a:lnTo>
                  <a:lnTo>
                    <a:pt x="540017" y="188510"/>
                  </a:lnTo>
                  <a:lnTo>
                    <a:pt x="558346" y="204270"/>
                  </a:lnTo>
                  <a:lnTo>
                    <a:pt x="592901" y="221907"/>
                  </a:lnTo>
                  <a:lnTo>
                    <a:pt x="753687" y="290437"/>
                  </a:lnTo>
                  <a:lnTo>
                    <a:pt x="685745" y="450671"/>
                  </a:lnTo>
                  <a:lnTo>
                    <a:pt x="673212" y="487070"/>
                  </a:lnTo>
                  <a:lnTo>
                    <a:pt x="671006" y="510813"/>
                  </a:lnTo>
                  <a:lnTo>
                    <a:pt x="677082" y="523741"/>
                  </a:lnTo>
                  <a:lnTo>
                    <a:pt x="689396" y="527697"/>
                  </a:lnTo>
                  <a:lnTo>
                    <a:pt x="714919" y="523698"/>
                  </a:lnTo>
                  <a:lnTo>
                    <a:pt x="736358" y="517861"/>
                  </a:lnTo>
                  <a:lnTo>
                    <a:pt x="758364" y="517112"/>
                  </a:lnTo>
                  <a:lnTo>
                    <a:pt x="785587" y="528376"/>
                  </a:lnTo>
                  <a:lnTo>
                    <a:pt x="811713" y="556470"/>
                  </a:lnTo>
                  <a:lnTo>
                    <a:pt x="819724" y="591403"/>
                  </a:lnTo>
                  <a:lnTo>
                    <a:pt x="812250" y="626972"/>
                  </a:lnTo>
                  <a:lnTo>
                    <a:pt x="791920" y="656974"/>
                  </a:lnTo>
                  <a:lnTo>
                    <a:pt x="761364" y="675209"/>
                  </a:lnTo>
                  <a:lnTo>
                    <a:pt x="723213" y="675474"/>
                  </a:lnTo>
                  <a:lnTo>
                    <a:pt x="696019" y="664142"/>
                  </a:lnTo>
                  <a:lnTo>
                    <a:pt x="681177" y="647996"/>
                  </a:lnTo>
                  <a:lnTo>
                    <a:pt x="670452" y="628563"/>
                  </a:lnTo>
                  <a:lnTo>
                    <a:pt x="655608" y="607374"/>
                  </a:lnTo>
                  <a:lnTo>
                    <a:pt x="644382" y="600860"/>
                  </a:lnTo>
                  <a:lnTo>
                    <a:pt x="630864" y="605485"/>
                  </a:lnTo>
                  <a:lnTo>
                    <a:pt x="615254" y="623757"/>
                  </a:lnTo>
                  <a:lnTo>
                    <a:pt x="597756" y="658185"/>
                  </a:lnTo>
                  <a:lnTo>
                    <a:pt x="529810" y="818416"/>
                  </a:lnTo>
                  <a:lnTo>
                    <a:pt x="369024" y="749887"/>
                  </a:lnTo>
                  <a:lnTo>
                    <a:pt x="334464" y="732264"/>
                  </a:lnTo>
                  <a:lnTo>
                    <a:pt x="316094" y="716599"/>
                  </a:lnTo>
                  <a:lnTo>
                    <a:pt x="311403" y="703081"/>
                  </a:lnTo>
                  <a:lnTo>
                    <a:pt x="317878" y="691899"/>
                  </a:lnTo>
                  <a:lnTo>
                    <a:pt x="338912" y="677121"/>
                  </a:lnTo>
                  <a:lnTo>
                    <a:pt x="358124" y="666410"/>
                  </a:lnTo>
                  <a:lnTo>
                    <a:pt x="374192" y="651644"/>
                  </a:lnTo>
                  <a:lnTo>
                    <a:pt x="385794" y="624699"/>
                  </a:lnTo>
                  <a:lnTo>
                    <a:pt x="385361" y="586609"/>
                  </a:lnTo>
                  <a:lnTo>
                    <a:pt x="366962" y="556024"/>
                  </a:lnTo>
                  <a:lnTo>
                    <a:pt x="336822" y="535596"/>
                  </a:lnTo>
                  <a:lnTo>
                    <a:pt x="301163" y="527979"/>
                  </a:lnTo>
                  <a:lnTo>
                    <a:pt x="266208" y="535825"/>
                  </a:lnTo>
                  <a:lnTo>
                    <a:pt x="238183" y="561788"/>
                  </a:lnTo>
                  <a:lnTo>
                    <a:pt x="227020" y="588916"/>
                  </a:lnTo>
                  <a:lnTo>
                    <a:pt x="227866" y="610890"/>
                  </a:lnTo>
                  <a:lnTo>
                    <a:pt x="233805" y="632322"/>
                  </a:lnTo>
                  <a:lnTo>
                    <a:pt x="237922" y="657822"/>
                  </a:lnTo>
                  <a:lnTo>
                    <a:pt x="234015" y="670097"/>
                  </a:lnTo>
                  <a:lnTo>
                    <a:pt x="221093" y="676106"/>
                  </a:lnTo>
                  <a:lnTo>
                    <a:pt x="197302" y="673799"/>
                  </a:lnTo>
                  <a:lnTo>
                    <a:pt x="160789" y="661127"/>
                  </a:lnTo>
                  <a:lnTo>
                    <a:pt x="0" y="592595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9096" y="2538897"/>
              <a:ext cx="433705" cy="429259"/>
            </a:xfrm>
            <a:custGeom>
              <a:avLst/>
              <a:gdLst/>
              <a:ahLst/>
              <a:cxnLst/>
              <a:rect l="l" t="t" r="r" b="b"/>
              <a:pathLst>
                <a:path w="433705" h="429260">
                  <a:moveTo>
                    <a:pt x="63748" y="428923"/>
                  </a:moveTo>
                  <a:lnTo>
                    <a:pt x="44403" y="337673"/>
                  </a:lnTo>
                  <a:lnTo>
                    <a:pt x="41530" y="317179"/>
                  </a:lnTo>
                  <a:lnTo>
                    <a:pt x="42801" y="304365"/>
                  </a:lnTo>
                  <a:lnTo>
                    <a:pt x="47354" y="298190"/>
                  </a:lnTo>
                  <a:lnTo>
                    <a:pt x="54327" y="297614"/>
                  </a:lnTo>
                  <a:lnTo>
                    <a:pt x="67354" y="302395"/>
                  </a:lnTo>
                  <a:lnTo>
                    <a:pt x="77970" y="307675"/>
                  </a:lnTo>
                  <a:lnTo>
                    <a:pt x="89489" y="310230"/>
                  </a:lnTo>
                  <a:lnTo>
                    <a:pt x="105222" y="306835"/>
                  </a:lnTo>
                  <a:lnTo>
                    <a:pt x="127027" y="286817"/>
                  </a:lnTo>
                  <a:lnTo>
                    <a:pt x="129650" y="258236"/>
                  </a:lnTo>
                  <a:lnTo>
                    <a:pt x="115619" y="233012"/>
                  </a:lnTo>
                  <a:lnTo>
                    <a:pt x="87462" y="223066"/>
                  </a:lnTo>
                  <a:lnTo>
                    <a:pt x="71737" y="226500"/>
                  </a:lnTo>
                  <a:lnTo>
                    <a:pt x="62258" y="233566"/>
                  </a:lnTo>
                  <a:lnTo>
                    <a:pt x="54693" y="242676"/>
                  </a:lnTo>
                  <a:lnTo>
                    <a:pt x="44707" y="252239"/>
                  </a:lnTo>
                  <a:lnTo>
                    <a:pt x="19347" y="219499"/>
                  </a:lnTo>
                  <a:lnTo>
                    <a:pt x="0" y="128250"/>
                  </a:lnTo>
                  <a:lnTo>
                    <a:pt x="92243" y="109114"/>
                  </a:lnTo>
                  <a:lnTo>
                    <a:pt x="112298" y="103488"/>
                  </a:lnTo>
                  <a:lnTo>
                    <a:pt x="123520" y="97157"/>
                  </a:lnTo>
                  <a:lnTo>
                    <a:pt x="127351" y="90408"/>
                  </a:lnTo>
                  <a:lnTo>
                    <a:pt x="125233" y="83527"/>
                  </a:lnTo>
                  <a:lnTo>
                    <a:pt x="115613" y="73868"/>
                  </a:lnTo>
                  <a:lnTo>
                    <a:pt x="106411" y="66415"/>
                  </a:lnTo>
                  <a:lnTo>
                    <a:pt x="99274" y="57070"/>
                  </a:lnTo>
                  <a:lnTo>
                    <a:pt x="95849" y="41733"/>
                  </a:lnTo>
                  <a:lnTo>
                    <a:pt x="105904" y="13879"/>
                  </a:lnTo>
                  <a:lnTo>
                    <a:pt x="131402" y="0"/>
                  </a:lnTo>
                  <a:lnTo>
                    <a:pt x="160295" y="2595"/>
                  </a:lnTo>
                  <a:lnTo>
                    <a:pt x="180531" y="24164"/>
                  </a:lnTo>
                  <a:lnTo>
                    <a:pt x="183705" y="39553"/>
                  </a:lnTo>
                  <a:lnTo>
                    <a:pt x="181139" y="50912"/>
                  </a:lnTo>
                  <a:lnTo>
                    <a:pt x="175912" y="61358"/>
                  </a:lnTo>
                  <a:lnTo>
                    <a:pt x="171103" y="74011"/>
                  </a:lnTo>
                  <a:lnTo>
                    <a:pt x="171748" y="81198"/>
                  </a:lnTo>
                  <a:lnTo>
                    <a:pt x="178022" y="85850"/>
                  </a:lnTo>
                  <a:lnTo>
                    <a:pt x="190987" y="87162"/>
                  </a:lnTo>
                  <a:lnTo>
                    <a:pt x="211708" y="84327"/>
                  </a:lnTo>
                  <a:lnTo>
                    <a:pt x="303949" y="65189"/>
                  </a:lnTo>
                  <a:lnTo>
                    <a:pt x="323296" y="156438"/>
                  </a:lnTo>
                  <a:lnTo>
                    <a:pt x="328975" y="176278"/>
                  </a:lnTo>
                  <a:lnTo>
                    <a:pt x="335318" y="187390"/>
                  </a:lnTo>
                  <a:lnTo>
                    <a:pt x="341992" y="191212"/>
                  </a:lnTo>
                  <a:lnTo>
                    <a:pt x="348657" y="189178"/>
                  </a:lnTo>
                  <a:lnTo>
                    <a:pt x="358713" y="179600"/>
                  </a:lnTo>
                  <a:lnTo>
                    <a:pt x="366396" y="170466"/>
                  </a:lnTo>
                  <a:lnTo>
                    <a:pt x="375899" y="163394"/>
                  </a:lnTo>
                  <a:lnTo>
                    <a:pt x="391411" y="160005"/>
                  </a:lnTo>
                  <a:lnTo>
                    <a:pt x="419569" y="169951"/>
                  </a:lnTo>
                  <a:lnTo>
                    <a:pt x="433600" y="195175"/>
                  </a:lnTo>
                  <a:lnTo>
                    <a:pt x="430976" y="223756"/>
                  </a:lnTo>
                  <a:lnTo>
                    <a:pt x="409172" y="243774"/>
                  </a:lnTo>
                  <a:lnTo>
                    <a:pt x="393651" y="247125"/>
                  </a:lnTo>
                  <a:lnTo>
                    <a:pt x="382108" y="244575"/>
                  </a:lnTo>
                  <a:lnTo>
                    <a:pt x="371374" y="239319"/>
                  </a:lnTo>
                  <a:lnTo>
                    <a:pt x="358276" y="234553"/>
                  </a:lnTo>
                  <a:lnTo>
                    <a:pt x="351303" y="235129"/>
                  </a:lnTo>
                  <a:lnTo>
                    <a:pt x="346750" y="241303"/>
                  </a:lnTo>
                  <a:lnTo>
                    <a:pt x="345479" y="254118"/>
                  </a:lnTo>
                  <a:lnTo>
                    <a:pt x="348353" y="274612"/>
                  </a:lnTo>
                  <a:lnTo>
                    <a:pt x="367698" y="365861"/>
                  </a:lnTo>
                  <a:lnTo>
                    <a:pt x="275456" y="385000"/>
                  </a:lnTo>
                  <a:lnTo>
                    <a:pt x="254737" y="387842"/>
                  </a:lnTo>
                  <a:lnTo>
                    <a:pt x="241783" y="386585"/>
                  </a:lnTo>
                  <a:lnTo>
                    <a:pt x="235541" y="382080"/>
                  </a:lnTo>
                  <a:lnTo>
                    <a:pt x="234958" y="375181"/>
                  </a:lnTo>
                  <a:lnTo>
                    <a:pt x="239705" y="362240"/>
                  </a:lnTo>
                  <a:lnTo>
                    <a:pt x="244901" y="351646"/>
                  </a:lnTo>
                  <a:lnTo>
                    <a:pt x="247455" y="340233"/>
                  </a:lnTo>
                  <a:lnTo>
                    <a:pt x="244280" y="324834"/>
                  </a:lnTo>
                  <a:lnTo>
                    <a:pt x="224044" y="303266"/>
                  </a:lnTo>
                  <a:lnTo>
                    <a:pt x="195151" y="300672"/>
                  </a:lnTo>
                  <a:lnTo>
                    <a:pt x="169652" y="314552"/>
                  </a:lnTo>
                  <a:lnTo>
                    <a:pt x="159598" y="342406"/>
                  </a:lnTo>
                  <a:lnTo>
                    <a:pt x="163024" y="357750"/>
                  </a:lnTo>
                  <a:lnTo>
                    <a:pt x="170172" y="367150"/>
                  </a:lnTo>
                  <a:lnTo>
                    <a:pt x="179406" y="374751"/>
                  </a:lnTo>
                  <a:lnTo>
                    <a:pt x="189088" y="384699"/>
                  </a:lnTo>
                  <a:lnTo>
                    <a:pt x="191144" y="391291"/>
                  </a:lnTo>
                  <a:lnTo>
                    <a:pt x="187281" y="397892"/>
                  </a:lnTo>
                  <a:lnTo>
                    <a:pt x="176048" y="404167"/>
                  </a:lnTo>
                  <a:lnTo>
                    <a:pt x="155992" y="409784"/>
                  </a:lnTo>
                  <a:lnTo>
                    <a:pt x="63748" y="428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695685" y="1112938"/>
            <a:ext cx="349250" cy="305435"/>
          </a:xfrm>
          <a:custGeom>
            <a:avLst/>
            <a:gdLst/>
            <a:ahLst/>
            <a:cxnLst/>
            <a:rect l="l" t="t" r="r" b="b"/>
            <a:pathLst>
              <a:path w="349250" h="305434">
                <a:moveTo>
                  <a:pt x="312940" y="223443"/>
                </a:moveTo>
                <a:lnTo>
                  <a:pt x="309321" y="216242"/>
                </a:lnTo>
                <a:lnTo>
                  <a:pt x="304507" y="216242"/>
                </a:lnTo>
                <a:lnTo>
                  <a:pt x="219062" y="216242"/>
                </a:lnTo>
                <a:lnTo>
                  <a:pt x="215442" y="223443"/>
                </a:lnTo>
                <a:lnTo>
                  <a:pt x="215442" y="233057"/>
                </a:lnTo>
                <a:lnTo>
                  <a:pt x="219062" y="240271"/>
                </a:lnTo>
                <a:lnTo>
                  <a:pt x="309321" y="240271"/>
                </a:lnTo>
                <a:lnTo>
                  <a:pt x="312940" y="233057"/>
                </a:lnTo>
                <a:lnTo>
                  <a:pt x="312940" y="223443"/>
                </a:lnTo>
                <a:close/>
              </a:path>
              <a:path w="349250" h="305434">
                <a:moveTo>
                  <a:pt x="349046" y="222250"/>
                </a:moveTo>
                <a:lnTo>
                  <a:pt x="346430" y="202107"/>
                </a:lnTo>
                <a:lnTo>
                  <a:pt x="338963" y="183654"/>
                </a:lnTo>
                <a:lnTo>
                  <a:pt x="333400" y="176098"/>
                </a:lnTo>
                <a:lnTo>
                  <a:pt x="333400" y="223443"/>
                </a:lnTo>
                <a:lnTo>
                  <a:pt x="328117" y="249669"/>
                </a:lnTo>
                <a:lnTo>
                  <a:pt x="313690" y="271043"/>
                </a:lnTo>
                <a:lnTo>
                  <a:pt x="292265" y="285445"/>
                </a:lnTo>
                <a:lnTo>
                  <a:pt x="266001" y="290715"/>
                </a:lnTo>
                <a:lnTo>
                  <a:pt x="239725" y="285445"/>
                </a:lnTo>
                <a:lnTo>
                  <a:pt x="218300" y="271043"/>
                </a:lnTo>
                <a:lnTo>
                  <a:pt x="203885" y="249669"/>
                </a:lnTo>
                <a:lnTo>
                  <a:pt x="198589" y="223443"/>
                </a:lnTo>
                <a:lnTo>
                  <a:pt x="203885" y="197218"/>
                </a:lnTo>
                <a:lnTo>
                  <a:pt x="218300" y="175844"/>
                </a:lnTo>
                <a:lnTo>
                  <a:pt x="239725" y="161442"/>
                </a:lnTo>
                <a:lnTo>
                  <a:pt x="266001" y="156171"/>
                </a:lnTo>
                <a:lnTo>
                  <a:pt x="292265" y="161442"/>
                </a:lnTo>
                <a:lnTo>
                  <a:pt x="313690" y="175844"/>
                </a:lnTo>
                <a:lnTo>
                  <a:pt x="328117" y="197218"/>
                </a:lnTo>
                <a:lnTo>
                  <a:pt x="333400" y="223443"/>
                </a:lnTo>
                <a:lnTo>
                  <a:pt x="333400" y="176098"/>
                </a:lnTo>
                <a:lnTo>
                  <a:pt x="327215" y="167678"/>
                </a:lnTo>
                <a:lnTo>
                  <a:pt x="313194" y="156171"/>
                </a:lnTo>
                <a:lnTo>
                  <a:pt x="311734" y="154965"/>
                </a:lnTo>
                <a:lnTo>
                  <a:pt x="321360" y="85293"/>
                </a:lnTo>
                <a:lnTo>
                  <a:pt x="321360" y="82892"/>
                </a:lnTo>
                <a:lnTo>
                  <a:pt x="322567" y="78079"/>
                </a:lnTo>
                <a:lnTo>
                  <a:pt x="318960" y="74485"/>
                </a:lnTo>
                <a:lnTo>
                  <a:pt x="315341" y="72072"/>
                </a:lnTo>
                <a:lnTo>
                  <a:pt x="286461" y="72072"/>
                </a:lnTo>
                <a:lnTo>
                  <a:pt x="286461" y="25222"/>
                </a:lnTo>
                <a:lnTo>
                  <a:pt x="285254" y="24028"/>
                </a:lnTo>
                <a:lnTo>
                  <a:pt x="262382" y="24028"/>
                </a:lnTo>
                <a:lnTo>
                  <a:pt x="262382" y="48056"/>
                </a:lnTo>
                <a:lnTo>
                  <a:pt x="262382" y="72072"/>
                </a:lnTo>
                <a:lnTo>
                  <a:pt x="57772" y="72072"/>
                </a:lnTo>
                <a:lnTo>
                  <a:pt x="57772" y="24028"/>
                </a:lnTo>
                <a:lnTo>
                  <a:pt x="123977" y="24028"/>
                </a:lnTo>
                <a:lnTo>
                  <a:pt x="158877" y="45643"/>
                </a:lnTo>
                <a:lnTo>
                  <a:pt x="160083" y="46850"/>
                </a:lnTo>
                <a:lnTo>
                  <a:pt x="162483" y="48056"/>
                </a:lnTo>
                <a:lnTo>
                  <a:pt x="262382" y="48056"/>
                </a:lnTo>
                <a:lnTo>
                  <a:pt x="262382" y="24028"/>
                </a:lnTo>
                <a:lnTo>
                  <a:pt x="167297" y="24028"/>
                </a:lnTo>
                <a:lnTo>
                  <a:pt x="133604" y="1193"/>
                </a:lnTo>
                <a:lnTo>
                  <a:pt x="131191" y="0"/>
                </a:lnTo>
                <a:lnTo>
                  <a:pt x="34912" y="0"/>
                </a:lnTo>
                <a:lnTo>
                  <a:pt x="33705" y="1193"/>
                </a:lnTo>
                <a:lnTo>
                  <a:pt x="33705" y="72072"/>
                </a:lnTo>
                <a:lnTo>
                  <a:pt x="6019" y="72072"/>
                </a:lnTo>
                <a:lnTo>
                  <a:pt x="3619" y="73279"/>
                </a:lnTo>
                <a:lnTo>
                  <a:pt x="2413" y="75679"/>
                </a:lnTo>
                <a:lnTo>
                  <a:pt x="0" y="76885"/>
                </a:lnTo>
                <a:lnTo>
                  <a:pt x="0" y="81686"/>
                </a:lnTo>
                <a:lnTo>
                  <a:pt x="1206" y="84086"/>
                </a:lnTo>
                <a:lnTo>
                  <a:pt x="33705" y="258279"/>
                </a:lnTo>
                <a:lnTo>
                  <a:pt x="33705" y="263093"/>
                </a:lnTo>
                <a:lnTo>
                  <a:pt x="37312" y="264287"/>
                </a:lnTo>
                <a:lnTo>
                  <a:pt x="194983" y="264287"/>
                </a:lnTo>
                <a:lnTo>
                  <a:pt x="194983" y="265493"/>
                </a:lnTo>
                <a:lnTo>
                  <a:pt x="196189" y="265493"/>
                </a:lnTo>
                <a:lnTo>
                  <a:pt x="209130" y="281825"/>
                </a:lnTo>
                <a:lnTo>
                  <a:pt x="225679" y="294322"/>
                </a:lnTo>
                <a:lnTo>
                  <a:pt x="244932" y="302323"/>
                </a:lnTo>
                <a:lnTo>
                  <a:pt x="266001" y="305142"/>
                </a:lnTo>
                <a:lnTo>
                  <a:pt x="298272" y="298602"/>
                </a:lnTo>
                <a:lnTo>
                  <a:pt x="309968" y="290715"/>
                </a:lnTo>
                <a:lnTo>
                  <a:pt x="324675" y="280809"/>
                </a:lnTo>
                <a:lnTo>
                  <a:pt x="342506" y="254457"/>
                </a:lnTo>
                <a:lnTo>
                  <a:pt x="349046" y="222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83685" y="2326064"/>
            <a:ext cx="381635" cy="374650"/>
          </a:xfrm>
          <a:custGeom>
            <a:avLst/>
            <a:gdLst/>
            <a:ahLst/>
            <a:cxnLst/>
            <a:rect l="l" t="t" r="r" b="b"/>
            <a:pathLst>
              <a:path w="381635" h="374650">
                <a:moveTo>
                  <a:pt x="186252" y="374056"/>
                </a:moveTo>
                <a:lnTo>
                  <a:pt x="136740" y="367375"/>
                </a:lnTo>
                <a:lnTo>
                  <a:pt x="92248" y="348520"/>
                </a:lnTo>
                <a:lnTo>
                  <a:pt x="54552" y="319276"/>
                </a:lnTo>
                <a:lnTo>
                  <a:pt x="25429" y="281423"/>
                </a:lnTo>
                <a:lnTo>
                  <a:pt x="6653" y="236746"/>
                </a:lnTo>
                <a:lnTo>
                  <a:pt x="0" y="187028"/>
                </a:lnTo>
                <a:lnTo>
                  <a:pt x="6653" y="137309"/>
                </a:lnTo>
                <a:lnTo>
                  <a:pt x="25429" y="92632"/>
                </a:lnTo>
                <a:lnTo>
                  <a:pt x="54552" y="54780"/>
                </a:lnTo>
                <a:lnTo>
                  <a:pt x="92248" y="25535"/>
                </a:lnTo>
                <a:lnTo>
                  <a:pt x="136740" y="6680"/>
                </a:lnTo>
                <a:lnTo>
                  <a:pt x="186252" y="0"/>
                </a:lnTo>
                <a:lnTo>
                  <a:pt x="221288" y="3306"/>
                </a:lnTo>
                <a:lnTo>
                  <a:pt x="254134" y="12818"/>
                </a:lnTo>
                <a:lnTo>
                  <a:pt x="284186" y="27922"/>
                </a:lnTo>
                <a:lnTo>
                  <a:pt x="310837" y="48006"/>
                </a:lnTo>
                <a:lnTo>
                  <a:pt x="296285" y="57750"/>
                </a:lnTo>
                <a:lnTo>
                  <a:pt x="186252" y="57750"/>
                </a:lnTo>
                <a:lnTo>
                  <a:pt x="136217" y="67935"/>
                </a:lnTo>
                <a:lnTo>
                  <a:pt x="95287" y="95683"/>
                </a:lnTo>
                <a:lnTo>
                  <a:pt x="67653" y="136784"/>
                </a:lnTo>
                <a:lnTo>
                  <a:pt x="57510" y="187028"/>
                </a:lnTo>
                <a:lnTo>
                  <a:pt x="67556" y="236746"/>
                </a:lnTo>
                <a:lnTo>
                  <a:pt x="67653" y="237227"/>
                </a:lnTo>
                <a:lnTo>
                  <a:pt x="95287" y="278231"/>
                </a:lnTo>
                <a:lnTo>
                  <a:pt x="136217" y="305883"/>
                </a:lnTo>
                <a:lnTo>
                  <a:pt x="186252" y="316024"/>
                </a:lnTo>
                <a:lnTo>
                  <a:pt x="320453" y="316024"/>
                </a:lnTo>
                <a:lnTo>
                  <a:pt x="317952" y="319276"/>
                </a:lnTo>
                <a:lnTo>
                  <a:pt x="280256" y="348520"/>
                </a:lnTo>
                <a:lnTo>
                  <a:pt x="235765" y="367375"/>
                </a:lnTo>
                <a:lnTo>
                  <a:pt x="186252" y="374056"/>
                </a:lnTo>
                <a:close/>
              </a:path>
              <a:path w="381635" h="374650">
                <a:moveTo>
                  <a:pt x="221728" y="191483"/>
                </a:moveTo>
                <a:lnTo>
                  <a:pt x="186252" y="187028"/>
                </a:lnTo>
                <a:lnTo>
                  <a:pt x="199553" y="151404"/>
                </a:lnTo>
                <a:lnTo>
                  <a:pt x="301553" y="93514"/>
                </a:lnTo>
                <a:lnTo>
                  <a:pt x="301553" y="75702"/>
                </a:lnTo>
                <a:lnTo>
                  <a:pt x="341466" y="48979"/>
                </a:lnTo>
                <a:lnTo>
                  <a:pt x="345816" y="92632"/>
                </a:lnTo>
                <a:lnTo>
                  <a:pt x="345903" y="93514"/>
                </a:lnTo>
                <a:lnTo>
                  <a:pt x="381379" y="120237"/>
                </a:lnTo>
                <a:lnTo>
                  <a:pt x="357428" y="133593"/>
                </a:lnTo>
                <a:lnTo>
                  <a:pt x="323728" y="133593"/>
                </a:lnTo>
                <a:lnTo>
                  <a:pt x="221728" y="191483"/>
                </a:lnTo>
                <a:close/>
              </a:path>
              <a:path w="381635" h="374650">
                <a:moveTo>
                  <a:pt x="271344" y="90172"/>
                </a:moveTo>
                <a:lnTo>
                  <a:pt x="253048" y="76606"/>
                </a:lnTo>
                <a:lnTo>
                  <a:pt x="232498" y="66405"/>
                </a:lnTo>
                <a:lnTo>
                  <a:pt x="210098" y="59982"/>
                </a:lnTo>
                <a:lnTo>
                  <a:pt x="186252" y="57750"/>
                </a:lnTo>
                <a:lnTo>
                  <a:pt x="296285" y="57750"/>
                </a:lnTo>
                <a:lnTo>
                  <a:pt x="286756" y="64130"/>
                </a:lnTo>
                <a:lnTo>
                  <a:pt x="283794" y="69721"/>
                </a:lnTo>
                <a:lnTo>
                  <a:pt x="283816" y="83077"/>
                </a:lnTo>
                <a:lnTo>
                  <a:pt x="271344" y="90172"/>
                </a:lnTo>
                <a:close/>
              </a:path>
              <a:path w="381635" h="374650">
                <a:moveTo>
                  <a:pt x="186252" y="298213"/>
                </a:moveTo>
                <a:lnTo>
                  <a:pt x="143076" y="289501"/>
                </a:lnTo>
                <a:lnTo>
                  <a:pt x="107890" y="265716"/>
                </a:lnTo>
                <a:lnTo>
                  <a:pt x="84204" y="230383"/>
                </a:lnTo>
                <a:lnTo>
                  <a:pt x="75528" y="187028"/>
                </a:lnTo>
                <a:lnTo>
                  <a:pt x="84204" y="143628"/>
                </a:lnTo>
                <a:lnTo>
                  <a:pt x="107890" y="108198"/>
                </a:lnTo>
                <a:lnTo>
                  <a:pt x="143076" y="84317"/>
                </a:lnTo>
                <a:lnTo>
                  <a:pt x="186252" y="75561"/>
                </a:lnTo>
                <a:lnTo>
                  <a:pt x="205266" y="77198"/>
                </a:lnTo>
                <a:lnTo>
                  <a:pt x="223214" y="81919"/>
                </a:lnTo>
                <a:lnTo>
                  <a:pt x="239829" y="89445"/>
                </a:lnTo>
                <a:lnTo>
                  <a:pt x="254845" y="99494"/>
                </a:lnTo>
                <a:lnTo>
                  <a:pt x="210259" y="124822"/>
                </a:lnTo>
                <a:lnTo>
                  <a:pt x="186252" y="124822"/>
                </a:lnTo>
                <a:lnTo>
                  <a:pt x="162130" y="129715"/>
                </a:lnTo>
                <a:lnTo>
                  <a:pt x="142390" y="143053"/>
                </a:lnTo>
                <a:lnTo>
                  <a:pt x="129059" y="162827"/>
                </a:lnTo>
                <a:lnTo>
                  <a:pt x="124164" y="187028"/>
                </a:lnTo>
                <a:lnTo>
                  <a:pt x="129059" y="211250"/>
                </a:lnTo>
                <a:lnTo>
                  <a:pt x="142390" y="231073"/>
                </a:lnTo>
                <a:lnTo>
                  <a:pt x="162130" y="244459"/>
                </a:lnTo>
                <a:lnTo>
                  <a:pt x="186252" y="249374"/>
                </a:lnTo>
                <a:lnTo>
                  <a:pt x="275570" y="249374"/>
                </a:lnTo>
                <a:lnTo>
                  <a:pt x="264614" y="265716"/>
                </a:lnTo>
                <a:lnTo>
                  <a:pt x="229428" y="289501"/>
                </a:lnTo>
                <a:lnTo>
                  <a:pt x="186252" y="298213"/>
                </a:lnTo>
                <a:close/>
              </a:path>
              <a:path w="381635" h="374650">
                <a:moveTo>
                  <a:pt x="205099" y="127753"/>
                </a:moveTo>
                <a:lnTo>
                  <a:pt x="199154" y="125838"/>
                </a:lnTo>
                <a:lnTo>
                  <a:pt x="192811" y="124822"/>
                </a:lnTo>
                <a:lnTo>
                  <a:pt x="210259" y="124822"/>
                </a:lnTo>
                <a:lnTo>
                  <a:pt x="205099" y="127753"/>
                </a:lnTo>
                <a:close/>
              </a:path>
              <a:path w="381635" h="374650">
                <a:moveTo>
                  <a:pt x="341466" y="142493"/>
                </a:moveTo>
                <a:lnTo>
                  <a:pt x="323728" y="133593"/>
                </a:lnTo>
                <a:lnTo>
                  <a:pt x="357428" y="133593"/>
                </a:lnTo>
                <a:lnTo>
                  <a:pt x="341466" y="142493"/>
                </a:lnTo>
                <a:close/>
              </a:path>
              <a:path w="381635" h="374650">
                <a:moveTo>
                  <a:pt x="186252" y="231703"/>
                </a:moveTo>
                <a:lnTo>
                  <a:pt x="168945" y="228196"/>
                </a:lnTo>
                <a:lnTo>
                  <a:pt x="154853" y="218628"/>
                </a:lnTo>
                <a:lnTo>
                  <a:pt x="145373" y="204429"/>
                </a:lnTo>
                <a:lnTo>
                  <a:pt x="141902" y="187028"/>
                </a:lnTo>
                <a:lnTo>
                  <a:pt x="145173" y="170148"/>
                </a:lnTo>
                <a:lnTo>
                  <a:pt x="154135" y="156282"/>
                </a:lnTo>
                <a:lnTo>
                  <a:pt x="167514" y="146690"/>
                </a:lnTo>
                <a:lnTo>
                  <a:pt x="184034" y="142634"/>
                </a:lnTo>
                <a:lnTo>
                  <a:pt x="183603" y="143445"/>
                </a:lnTo>
                <a:lnTo>
                  <a:pt x="183226" y="144277"/>
                </a:lnTo>
                <a:lnTo>
                  <a:pt x="182924" y="145143"/>
                </a:lnTo>
                <a:lnTo>
                  <a:pt x="167717" y="185870"/>
                </a:lnTo>
                <a:lnTo>
                  <a:pt x="168236" y="191483"/>
                </a:lnTo>
                <a:lnTo>
                  <a:pt x="171698" y="197323"/>
                </a:lnTo>
                <a:lnTo>
                  <a:pt x="173856" y="200914"/>
                </a:lnTo>
                <a:lnTo>
                  <a:pt x="178649" y="204028"/>
                </a:lnTo>
                <a:lnTo>
                  <a:pt x="220963" y="209338"/>
                </a:lnTo>
                <a:lnTo>
                  <a:pt x="224674" y="209338"/>
                </a:lnTo>
                <a:lnTo>
                  <a:pt x="218010" y="218271"/>
                </a:lnTo>
                <a:lnTo>
                  <a:pt x="208972" y="225436"/>
                </a:lnTo>
                <a:lnTo>
                  <a:pt x="198241" y="230062"/>
                </a:lnTo>
                <a:lnTo>
                  <a:pt x="186252" y="231703"/>
                </a:lnTo>
                <a:close/>
              </a:path>
              <a:path w="381635" h="374650">
                <a:moveTo>
                  <a:pt x="370634" y="160954"/>
                </a:moveTo>
                <a:lnTo>
                  <a:pt x="338795" y="160954"/>
                </a:lnTo>
                <a:lnTo>
                  <a:pt x="344966" y="160802"/>
                </a:lnTo>
                <a:lnTo>
                  <a:pt x="368348" y="147652"/>
                </a:lnTo>
                <a:lnTo>
                  <a:pt x="370142" y="157261"/>
                </a:lnTo>
                <a:lnTo>
                  <a:pt x="370566" y="160445"/>
                </a:lnTo>
                <a:lnTo>
                  <a:pt x="370634" y="160954"/>
                </a:lnTo>
                <a:close/>
              </a:path>
              <a:path w="381635" h="374650">
                <a:moveTo>
                  <a:pt x="320453" y="316024"/>
                </a:moveTo>
                <a:lnTo>
                  <a:pt x="186252" y="316024"/>
                </a:lnTo>
                <a:lnTo>
                  <a:pt x="236287" y="305883"/>
                </a:lnTo>
                <a:lnTo>
                  <a:pt x="277218" y="278231"/>
                </a:lnTo>
                <a:lnTo>
                  <a:pt x="304851" y="237227"/>
                </a:lnTo>
                <a:lnTo>
                  <a:pt x="314994" y="187028"/>
                </a:lnTo>
                <a:lnTo>
                  <a:pt x="314963" y="185870"/>
                </a:lnTo>
                <a:lnTo>
                  <a:pt x="312226" y="160445"/>
                </a:lnTo>
                <a:lnTo>
                  <a:pt x="324278" y="153632"/>
                </a:lnTo>
                <a:lnTo>
                  <a:pt x="333561" y="158358"/>
                </a:lnTo>
                <a:lnTo>
                  <a:pt x="338795" y="160954"/>
                </a:lnTo>
                <a:lnTo>
                  <a:pt x="370634" y="160954"/>
                </a:lnTo>
                <a:lnTo>
                  <a:pt x="371432" y="166942"/>
                </a:lnTo>
                <a:lnTo>
                  <a:pt x="372119" y="175488"/>
                </a:lnTo>
                <a:lnTo>
                  <a:pt x="372237" y="176962"/>
                </a:lnTo>
                <a:lnTo>
                  <a:pt x="372350" y="181209"/>
                </a:lnTo>
                <a:lnTo>
                  <a:pt x="372474" y="185870"/>
                </a:lnTo>
                <a:lnTo>
                  <a:pt x="372505" y="187028"/>
                </a:lnTo>
                <a:lnTo>
                  <a:pt x="365852" y="236746"/>
                </a:lnTo>
                <a:lnTo>
                  <a:pt x="347075" y="281423"/>
                </a:lnTo>
                <a:lnTo>
                  <a:pt x="320453" y="316024"/>
                </a:lnTo>
                <a:close/>
              </a:path>
              <a:path w="381635" h="374650">
                <a:moveTo>
                  <a:pt x="275570" y="249374"/>
                </a:moveTo>
                <a:lnTo>
                  <a:pt x="186252" y="249374"/>
                </a:lnTo>
                <a:lnTo>
                  <a:pt x="208080" y="245384"/>
                </a:lnTo>
                <a:lnTo>
                  <a:pt x="226545" y="234396"/>
                </a:lnTo>
                <a:lnTo>
                  <a:pt x="240174" y="217884"/>
                </a:lnTo>
                <a:lnTo>
                  <a:pt x="247500" y="197323"/>
                </a:lnTo>
                <a:lnTo>
                  <a:pt x="295727" y="169908"/>
                </a:lnTo>
                <a:lnTo>
                  <a:pt x="296578" y="175488"/>
                </a:lnTo>
                <a:lnTo>
                  <a:pt x="296909" y="180245"/>
                </a:lnTo>
                <a:lnTo>
                  <a:pt x="296976" y="187028"/>
                </a:lnTo>
                <a:lnTo>
                  <a:pt x="288365" y="230062"/>
                </a:lnTo>
                <a:lnTo>
                  <a:pt x="288301" y="230383"/>
                </a:lnTo>
                <a:lnTo>
                  <a:pt x="275570" y="249374"/>
                </a:lnTo>
                <a:close/>
              </a:path>
              <a:path w="381635" h="374650">
                <a:moveTo>
                  <a:pt x="224674" y="209338"/>
                </a:moveTo>
                <a:lnTo>
                  <a:pt x="223128" y="209338"/>
                </a:lnTo>
                <a:lnTo>
                  <a:pt x="224916" y="209014"/>
                </a:lnTo>
                <a:lnTo>
                  <a:pt x="224674" y="209338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0914" y="3541712"/>
            <a:ext cx="306070" cy="328930"/>
          </a:xfrm>
          <a:custGeom>
            <a:avLst/>
            <a:gdLst/>
            <a:ahLst/>
            <a:cxnLst/>
            <a:rect l="l" t="t" r="r" b="b"/>
            <a:pathLst>
              <a:path w="306070" h="328929">
                <a:moveTo>
                  <a:pt x="243121" y="328777"/>
                </a:moveTo>
                <a:lnTo>
                  <a:pt x="0" y="328777"/>
                </a:lnTo>
                <a:lnTo>
                  <a:pt x="0" y="0"/>
                </a:lnTo>
                <a:lnTo>
                  <a:pt x="164697" y="0"/>
                </a:lnTo>
                <a:lnTo>
                  <a:pt x="164697" y="74780"/>
                </a:lnTo>
                <a:lnTo>
                  <a:pt x="168211" y="78278"/>
                </a:lnTo>
                <a:lnTo>
                  <a:pt x="243121" y="78278"/>
                </a:lnTo>
                <a:lnTo>
                  <a:pt x="243121" y="82156"/>
                </a:lnTo>
                <a:lnTo>
                  <a:pt x="34730" y="82156"/>
                </a:lnTo>
                <a:lnTo>
                  <a:pt x="29855" y="82498"/>
                </a:lnTo>
                <a:lnTo>
                  <a:pt x="26589" y="86253"/>
                </a:lnTo>
                <a:lnTo>
                  <a:pt x="27198" y="94893"/>
                </a:lnTo>
                <a:lnTo>
                  <a:pt x="30960" y="98154"/>
                </a:lnTo>
                <a:lnTo>
                  <a:pt x="243121" y="98154"/>
                </a:lnTo>
                <a:lnTo>
                  <a:pt x="243121" y="125207"/>
                </a:lnTo>
                <a:lnTo>
                  <a:pt x="34730" y="125207"/>
                </a:lnTo>
                <a:lnTo>
                  <a:pt x="29855" y="125549"/>
                </a:lnTo>
                <a:lnTo>
                  <a:pt x="26589" y="129303"/>
                </a:lnTo>
                <a:lnTo>
                  <a:pt x="27198" y="137953"/>
                </a:lnTo>
                <a:lnTo>
                  <a:pt x="30960" y="141204"/>
                </a:lnTo>
                <a:lnTo>
                  <a:pt x="243121" y="141204"/>
                </a:lnTo>
                <a:lnTo>
                  <a:pt x="243121" y="168267"/>
                </a:lnTo>
                <a:lnTo>
                  <a:pt x="34730" y="168267"/>
                </a:lnTo>
                <a:lnTo>
                  <a:pt x="29855" y="168609"/>
                </a:lnTo>
                <a:lnTo>
                  <a:pt x="26589" y="172354"/>
                </a:lnTo>
                <a:lnTo>
                  <a:pt x="27198" y="181004"/>
                </a:lnTo>
                <a:lnTo>
                  <a:pt x="30960" y="184265"/>
                </a:lnTo>
                <a:lnTo>
                  <a:pt x="243121" y="184265"/>
                </a:lnTo>
                <a:lnTo>
                  <a:pt x="243121" y="211317"/>
                </a:lnTo>
                <a:lnTo>
                  <a:pt x="34730" y="211317"/>
                </a:lnTo>
                <a:lnTo>
                  <a:pt x="29855" y="211660"/>
                </a:lnTo>
                <a:lnTo>
                  <a:pt x="26589" y="215414"/>
                </a:lnTo>
                <a:lnTo>
                  <a:pt x="27198" y="224064"/>
                </a:lnTo>
                <a:lnTo>
                  <a:pt x="30960" y="227315"/>
                </a:lnTo>
                <a:lnTo>
                  <a:pt x="243121" y="227315"/>
                </a:lnTo>
                <a:lnTo>
                  <a:pt x="243121" y="254368"/>
                </a:lnTo>
                <a:lnTo>
                  <a:pt x="34865" y="254368"/>
                </a:lnTo>
                <a:lnTo>
                  <a:pt x="29855" y="254720"/>
                </a:lnTo>
                <a:lnTo>
                  <a:pt x="26589" y="258465"/>
                </a:lnTo>
                <a:lnTo>
                  <a:pt x="27198" y="267115"/>
                </a:lnTo>
                <a:lnTo>
                  <a:pt x="30960" y="270375"/>
                </a:lnTo>
                <a:lnTo>
                  <a:pt x="243121" y="270375"/>
                </a:lnTo>
                <a:lnTo>
                  <a:pt x="243121" y="328777"/>
                </a:lnTo>
                <a:close/>
              </a:path>
              <a:path w="306070" h="328929">
                <a:moveTo>
                  <a:pt x="243121" y="62622"/>
                </a:moveTo>
                <a:lnTo>
                  <a:pt x="180382" y="62622"/>
                </a:lnTo>
                <a:lnTo>
                  <a:pt x="180382" y="0"/>
                </a:lnTo>
                <a:lnTo>
                  <a:pt x="243121" y="62622"/>
                </a:lnTo>
                <a:close/>
              </a:path>
              <a:path w="306070" h="328929">
                <a:moveTo>
                  <a:pt x="243121" y="98154"/>
                </a:moveTo>
                <a:lnTo>
                  <a:pt x="30960" y="98154"/>
                </a:lnTo>
                <a:lnTo>
                  <a:pt x="35293" y="97850"/>
                </a:lnTo>
                <a:lnTo>
                  <a:pt x="124461" y="97850"/>
                </a:lnTo>
                <a:lnTo>
                  <a:pt x="127022" y="96405"/>
                </a:lnTo>
                <a:lnTo>
                  <a:pt x="129870" y="91528"/>
                </a:lnTo>
                <a:lnTo>
                  <a:pt x="129870" y="88515"/>
                </a:lnTo>
                <a:lnTo>
                  <a:pt x="127022" y="83639"/>
                </a:lnTo>
                <a:lnTo>
                  <a:pt x="124394" y="82156"/>
                </a:lnTo>
                <a:lnTo>
                  <a:pt x="243121" y="82156"/>
                </a:lnTo>
                <a:lnTo>
                  <a:pt x="243121" y="98154"/>
                </a:lnTo>
                <a:close/>
              </a:path>
              <a:path w="306070" h="328929">
                <a:moveTo>
                  <a:pt x="243121" y="141204"/>
                </a:moveTo>
                <a:lnTo>
                  <a:pt x="30960" y="141204"/>
                </a:lnTo>
                <a:lnTo>
                  <a:pt x="35293" y="140910"/>
                </a:lnTo>
                <a:lnTo>
                  <a:pt x="210733" y="140910"/>
                </a:lnTo>
                <a:lnTo>
                  <a:pt x="213294" y="139465"/>
                </a:lnTo>
                <a:lnTo>
                  <a:pt x="216142" y="134589"/>
                </a:lnTo>
                <a:lnTo>
                  <a:pt x="216142" y="131566"/>
                </a:lnTo>
                <a:lnTo>
                  <a:pt x="213294" y="126689"/>
                </a:lnTo>
                <a:lnTo>
                  <a:pt x="210666" y="125207"/>
                </a:lnTo>
                <a:lnTo>
                  <a:pt x="243121" y="125207"/>
                </a:lnTo>
                <a:lnTo>
                  <a:pt x="243121" y="141204"/>
                </a:lnTo>
                <a:close/>
              </a:path>
              <a:path w="306070" h="328929">
                <a:moveTo>
                  <a:pt x="243121" y="184265"/>
                </a:moveTo>
                <a:lnTo>
                  <a:pt x="30960" y="184265"/>
                </a:lnTo>
                <a:lnTo>
                  <a:pt x="35293" y="183960"/>
                </a:lnTo>
                <a:lnTo>
                  <a:pt x="210733" y="183960"/>
                </a:lnTo>
                <a:lnTo>
                  <a:pt x="213294" y="182515"/>
                </a:lnTo>
                <a:lnTo>
                  <a:pt x="216142" y="177639"/>
                </a:lnTo>
                <a:lnTo>
                  <a:pt x="216142" y="174626"/>
                </a:lnTo>
                <a:lnTo>
                  <a:pt x="213294" y="169750"/>
                </a:lnTo>
                <a:lnTo>
                  <a:pt x="210666" y="168267"/>
                </a:lnTo>
                <a:lnTo>
                  <a:pt x="243121" y="168267"/>
                </a:lnTo>
                <a:lnTo>
                  <a:pt x="243121" y="184265"/>
                </a:lnTo>
                <a:close/>
              </a:path>
              <a:path w="306070" h="328929">
                <a:moveTo>
                  <a:pt x="243121" y="227315"/>
                </a:moveTo>
                <a:lnTo>
                  <a:pt x="30960" y="227315"/>
                </a:lnTo>
                <a:lnTo>
                  <a:pt x="35293" y="227011"/>
                </a:lnTo>
                <a:lnTo>
                  <a:pt x="210750" y="227011"/>
                </a:lnTo>
                <a:lnTo>
                  <a:pt x="213294" y="225576"/>
                </a:lnTo>
                <a:lnTo>
                  <a:pt x="216142" y="220690"/>
                </a:lnTo>
                <a:lnTo>
                  <a:pt x="216142" y="217677"/>
                </a:lnTo>
                <a:lnTo>
                  <a:pt x="213294" y="212800"/>
                </a:lnTo>
                <a:lnTo>
                  <a:pt x="210666" y="211317"/>
                </a:lnTo>
                <a:lnTo>
                  <a:pt x="243121" y="211317"/>
                </a:lnTo>
                <a:lnTo>
                  <a:pt x="243121" y="227315"/>
                </a:lnTo>
                <a:close/>
              </a:path>
              <a:path w="306070" h="328929">
                <a:moveTo>
                  <a:pt x="243121" y="270375"/>
                </a:moveTo>
                <a:lnTo>
                  <a:pt x="30960" y="270375"/>
                </a:lnTo>
                <a:lnTo>
                  <a:pt x="35293" y="270071"/>
                </a:lnTo>
                <a:lnTo>
                  <a:pt x="210733" y="270071"/>
                </a:lnTo>
                <a:lnTo>
                  <a:pt x="213294" y="268626"/>
                </a:lnTo>
                <a:lnTo>
                  <a:pt x="216142" y="263750"/>
                </a:lnTo>
                <a:lnTo>
                  <a:pt x="216142" y="260737"/>
                </a:lnTo>
                <a:lnTo>
                  <a:pt x="213294" y="255860"/>
                </a:lnTo>
                <a:lnTo>
                  <a:pt x="210666" y="254368"/>
                </a:lnTo>
                <a:lnTo>
                  <a:pt x="243121" y="254368"/>
                </a:lnTo>
                <a:lnTo>
                  <a:pt x="243121" y="270375"/>
                </a:lnTo>
                <a:close/>
              </a:path>
              <a:path w="306070" h="328929">
                <a:moveTo>
                  <a:pt x="305871" y="31311"/>
                </a:moveTo>
                <a:lnTo>
                  <a:pt x="274501" y="31311"/>
                </a:lnTo>
                <a:lnTo>
                  <a:pt x="274501" y="0"/>
                </a:lnTo>
                <a:lnTo>
                  <a:pt x="305871" y="0"/>
                </a:lnTo>
                <a:lnTo>
                  <a:pt x="305871" y="31311"/>
                </a:lnTo>
                <a:close/>
              </a:path>
              <a:path w="306070" h="328929">
                <a:moveTo>
                  <a:pt x="305871" y="289643"/>
                </a:moveTo>
                <a:lnTo>
                  <a:pt x="274501" y="289643"/>
                </a:lnTo>
                <a:lnTo>
                  <a:pt x="274501" y="46976"/>
                </a:lnTo>
                <a:lnTo>
                  <a:pt x="305871" y="46976"/>
                </a:lnTo>
                <a:lnTo>
                  <a:pt x="305871" y="289643"/>
                </a:lnTo>
                <a:close/>
              </a:path>
              <a:path w="306070" h="328929">
                <a:moveTo>
                  <a:pt x="290186" y="328777"/>
                </a:moveTo>
                <a:lnTo>
                  <a:pt x="274501" y="305299"/>
                </a:lnTo>
                <a:lnTo>
                  <a:pt x="305871" y="305299"/>
                </a:lnTo>
                <a:lnTo>
                  <a:pt x="290186" y="328777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45592" y="871957"/>
            <a:ext cx="2898775" cy="36398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400" dirty="0">
                <a:latin typeface="Calibri"/>
                <a:cs typeface="Calibri"/>
              </a:rPr>
              <a:t>Empirical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Method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empirical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method,</a:t>
            </a:r>
            <a:r>
              <a:rPr sz="1100" spc="-5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such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as</a:t>
            </a:r>
            <a:r>
              <a:rPr sz="11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regression,</a:t>
            </a:r>
            <a:r>
              <a:rPr sz="11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DiD,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matching,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or</a:t>
            </a:r>
            <a:r>
              <a:rPr sz="11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content</a:t>
            </a:r>
            <a:r>
              <a:rPr sz="11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analysis,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should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be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chosen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based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on</a:t>
            </a:r>
            <a:r>
              <a:rPr sz="11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research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questions</a:t>
            </a:r>
            <a:r>
              <a:rPr sz="1100" spc="-5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nature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of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data.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Each</a:t>
            </a:r>
            <a:r>
              <a:rPr sz="11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method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has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its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own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advantages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and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limitations.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spc="-10" dirty="0">
                <a:solidFill>
                  <a:srgbClr val="D51D24"/>
                </a:solidFill>
                <a:latin typeface="Calibri"/>
                <a:cs typeface="Calibri"/>
              </a:rPr>
              <a:t>Variable</a:t>
            </a:r>
            <a:r>
              <a:rPr sz="1400" spc="-55" dirty="0">
                <a:solidFill>
                  <a:srgbClr val="D51D2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D51D24"/>
                </a:solidFill>
                <a:latin typeface="Calibri"/>
                <a:cs typeface="Calibri"/>
              </a:rPr>
              <a:t>Definitions</a:t>
            </a:r>
            <a:endParaRPr sz="1400">
              <a:latin typeface="Calibri"/>
              <a:cs typeface="Calibri"/>
            </a:endParaRPr>
          </a:p>
          <a:p>
            <a:pPr marL="12700" marR="96520">
              <a:lnSpc>
                <a:spcPct val="100000"/>
              </a:lnSpc>
              <a:spcBef>
                <a:spcPts val="325"/>
              </a:spcBef>
            </a:pP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Defining</a:t>
            </a:r>
            <a:r>
              <a:rPr sz="11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key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variables,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including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dependent,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independent,</a:t>
            </a:r>
            <a:r>
              <a:rPr sz="11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control</a:t>
            </a:r>
            <a:r>
              <a:rPr sz="11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variables,</a:t>
            </a:r>
            <a:r>
              <a:rPr sz="11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is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essential.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Clear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variable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definitions</a:t>
            </a:r>
            <a:r>
              <a:rPr sz="1100" spc="-5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help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in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ensuring</a:t>
            </a:r>
            <a:r>
              <a:rPr sz="11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the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accuracy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analysis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and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interpretation</a:t>
            </a:r>
            <a:r>
              <a:rPr sz="1100" spc="-5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of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results.</a:t>
            </a:r>
            <a:endParaRPr sz="1100"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919"/>
              </a:spcBef>
            </a:pPr>
            <a:r>
              <a:rPr sz="1400" spc="-10" dirty="0">
                <a:solidFill>
                  <a:srgbClr val="282828"/>
                </a:solidFill>
                <a:latin typeface="Calibri"/>
                <a:cs typeface="Calibri"/>
              </a:rPr>
              <a:t>Identification</a:t>
            </a:r>
            <a:r>
              <a:rPr sz="1400" spc="45" dirty="0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82828"/>
                </a:solidFill>
                <a:latin typeface="Calibri"/>
                <a:cs typeface="Calibri"/>
              </a:rPr>
              <a:t>Challenges</a:t>
            </a:r>
            <a:endParaRPr sz="1400">
              <a:latin typeface="Calibri"/>
              <a:cs typeface="Calibri"/>
            </a:endParaRPr>
          </a:p>
          <a:p>
            <a:pPr marL="12700" marR="48260">
              <a:lnSpc>
                <a:spcPct val="100000"/>
              </a:lnSpc>
              <a:spcBef>
                <a:spcPts val="355"/>
              </a:spcBef>
            </a:pP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Consideration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should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be</a:t>
            </a:r>
            <a:r>
              <a:rPr sz="1100" spc="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given</a:t>
            </a:r>
            <a:r>
              <a:rPr sz="11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to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endogeneity</a:t>
            </a:r>
            <a:r>
              <a:rPr sz="11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or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other</a:t>
            </a:r>
            <a:r>
              <a:rPr sz="11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identification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challenges.</a:t>
            </a:r>
            <a:r>
              <a:rPr sz="11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These</a:t>
            </a:r>
            <a:r>
              <a:rPr sz="1100" spc="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challenges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can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affect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validity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research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findings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and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need</a:t>
            </a:r>
            <a:r>
              <a:rPr sz="11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to</a:t>
            </a:r>
            <a:r>
              <a:rPr sz="11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be</a:t>
            </a:r>
            <a:r>
              <a:rPr sz="11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addressed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3E3E3E"/>
                </a:solidFill>
                <a:latin typeface="Calibri"/>
                <a:cs typeface="Calibri"/>
              </a:rPr>
              <a:t>through</a:t>
            </a:r>
            <a:r>
              <a:rPr sz="11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3E3E3E"/>
                </a:solidFill>
                <a:latin typeface="Calibri"/>
                <a:cs typeface="Calibri"/>
              </a:rPr>
              <a:t>appropriate methods.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22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3999" y="2128094"/>
            <a:ext cx="97091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7116" y="307513"/>
            <a:ext cx="8033384" cy="4365625"/>
            <a:chOff x="547116" y="307513"/>
            <a:chExt cx="8033384" cy="4365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1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385571"/>
              <a:ext cx="231647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8" y="385571"/>
              <a:ext cx="230124" cy="231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65776" y="307517"/>
              <a:ext cx="3514725" cy="4365625"/>
            </a:xfrm>
            <a:custGeom>
              <a:avLst/>
              <a:gdLst/>
              <a:ahLst/>
              <a:cxnLst/>
              <a:rect l="l" t="t" r="r" b="b"/>
              <a:pathLst>
                <a:path w="3514725" h="4365625">
                  <a:moveTo>
                    <a:pt x="1429512" y="4316298"/>
                  </a:moveTo>
                  <a:lnTo>
                    <a:pt x="0" y="4316298"/>
                  </a:lnTo>
                  <a:lnTo>
                    <a:pt x="0" y="4365066"/>
                  </a:lnTo>
                  <a:lnTo>
                    <a:pt x="1429512" y="4365066"/>
                  </a:lnTo>
                  <a:lnTo>
                    <a:pt x="1429512" y="4316298"/>
                  </a:lnTo>
                  <a:close/>
                </a:path>
                <a:path w="3514725" h="4365625">
                  <a:moveTo>
                    <a:pt x="3514280" y="142468"/>
                  </a:moveTo>
                  <a:lnTo>
                    <a:pt x="3506825" y="97434"/>
                  </a:lnTo>
                  <a:lnTo>
                    <a:pt x="3486048" y="58331"/>
                  </a:lnTo>
                  <a:lnTo>
                    <a:pt x="3454362" y="27495"/>
                  </a:lnTo>
                  <a:lnTo>
                    <a:pt x="3414179" y="7264"/>
                  </a:lnTo>
                  <a:lnTo>
                    <a:pt x="3367900" y="0"/>
                  </a:lnTo>
                  <a:lnTo>
                    <a:pt x="2968447" y="0"/>
                  </a:lnTo>
                  <a:lnTo>
                    <a:pt x="2922181" y="7264"/>
                  </a:lnTo>
                  <a:lnTo>
                    <a:pt x="2881998" y="27495"/>
                  </a:lnTo>
                  <a:lnTo>
                    <a:pt x="2850311" y="58331"/>
                  </a:lnTo>
                  <a:lnTo>
                    <a:pt x="2829522" y="97434"/>
                  </a:lnTo>
                  <a:lnTo>
                    <a:pt x="2822067" y="142468"/>
                  </a:lnTo>
                  <a:lnTo>
                    <a:pt x="2822384" y="144449"/>
                  </a:lnTo>
                  <a:lnTo>
                    <a:pt x="2822054" y="146494"/>
                  </a:lnTo>
                  <a:lnTo>
                    <a:pt x="2829522" y="191528"/>
                  </a:lnTo>
                  <a:lnTo>
                    <a:pt x="2850299" y="230632"/>
                  </a:lnTo>
                  <a:lnTo>
                    <a:pt x="2881985" y="261480"/>
                  </a:lnTo>
                  <a:lnTo>
                    <a:pt x="2922168" y="281698"/>
                  </a:lnTo>
                  <a:lnTo>
                    <a:pt x="2968434" y="288963"/>
                  </a:lnTo>
                  <a:lnTo>
                    <a:pt x="3367900" y="288963"/>
                  </a:lnTo>
                  <a:lnTo>
                    <a:pt x="3414166" y="281698"/>
                  </a:lnTo>
                  <a:lnTo>
                    <a:pt x="3454349" y="261480"/>
                  </a:lnTo>
                  <a:lnTo>
                    <a:pt x="3486035" y="230632"/>
                  </a:lnTo>
                  <a:lnTo>
                    <a:pt x="3506813" y="191528"/>
                  </a:lnTo>
                  <a:lnTo>
                    <a:pt x="3514280" y="146494"/>
                  </a:lnTo>
                  <a:lnTo>
                    <a:pt x="3513937" y="144487"/>
                  </a:lnTo>
                  <a:lnTo>
                    <a:pt x="3514280" y="142468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7172" y="2825523"/>
            <a:ext cx="34061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88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Expected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Contributions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Academic</a:t>
            </a:r>
            <a:r>
              <a:rPr spc="-60" dirty="0"/>
              <a:t> </a:t>
            </a:r>
            <a:r>
              <a:rPr spc="-10" dirty="0"/>
              <a:t>Contribution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" y="1130808"/>
            <a:ext cx="2214372" cy="16215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47822" y="1140713"/>
            <a:ext cx="5346700" cy="1620520"/>
          </a:xfrm>
          <a:prstGeom prst="rect">
            <a:avLst/>
          </a:prstGeom>
          <a:ln w="14287">
            <a:solidFill>
              <a:srgbClr val="000000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435"/>
              </a:spcBef>
            </a:pPr>
            <a:r>
              <a:rPr sz="1400" spc="-10" dirty="0">
                <a:latin typeface="Calibri"/>
                <a:cs typeface="Calibri"/>
              </a:rPr>
              <a:t>Theoretical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Contribution</a:t>
            </a:r>
            <a:endParaRPr sz="1400">
              <a:latin typeface="Calibri"/>
              <a:cs typeface="Calibri"/>
            </a:endParaRPr>
          </a:p>
          <a:p>
            <a:pPr marL="152400" marR="602615">
              <a:lnSpc>
                <a:spcPct val="120000"/>
              </a:lnSpc>
              <a:spcBef>
                <a:spcPts val="305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expected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academic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contribution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may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involve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development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new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theories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or the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extension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existing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ones.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could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also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contribute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validation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or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refutation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existing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hypotheses.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8879" y="3058667"/>
            <a:ext cx="2214384" cy="16230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0841" y="3059429"/>
            <a:ext cx="5346700" cy="1620520"/>
          </a:xfrm>
          <a:prstGeom prst="rect">
            <a:avLst/>
          </a:prstGeom>
          <a:ln w="14287">
            <a:solidFill>
              <a:srgbClr val="000000"/>
            </a:solidFill>
          </a:ln>
        </p:spPr>
        <p:txBody>
          <a:bodyPr vert="horz" wrap="square" lIns="0" tIns="18224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435"/>
              </a:spcBef>
            </a:pPr>
            <a:r>
              <a:rPr sz="1400" dirty="0">
                <a:latin typeface="Calibri"/>
                <a:cs typeface="Calibri"/>
              </a:rPr>
              <a:t>Empirical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Contribution</a:t>
            </a:r>
            <a:endParaRPr sz="1400">
              <a:latin typeface="Calibri"/>
              <a:cs typeface="Calibri"/>
            </a:endParaRPr>
          </a:p>
          <a:p>
            <a:pPr marL="152400" marR="271145">
              <a:lnSpc>
                <a:spcPct val="120000"/>
              </a:lnSpc>
              <a:spcBef>
                <a:spcPts val="305"/>
              </a:spcBef>
            </a:pP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Empirically,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may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provide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new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evidence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on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relationships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between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variables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corporate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governance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sustainability.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This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can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enhance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understanding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field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open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up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new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areas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future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24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Practical</a:t>
            </a:r>
            <a:r>
              <a:rPr spc="-30" dirty="0"/>
              <a:t> </a:t>
            </a:r>
            <a:r>
              <a:rPr dirty="0"/>
              <a:t>or</a:t>
            </a:r>
            <a:r>
              <a:rPr spc="-45" dirty="0"/>
              <a:t> </a:t>
            </a:r>
            <a:r>
              <a:rPr dirty="0"/>
              <a:t>Policy</a:t>
            </a:r>
            <a:r>
              <a:rPr spc="-15" dirty="0"/>
              <a:t> </a:t>
            </a:r>
            <a:r>
              <a:rPr spc="-10" dirty="0"/>
              <a:t>Implications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4983" y="845947"/>
            <a:ext cx="7324725" cy="1738630"/>
            <a:chOff x="1014983" y="845947"/>
            <a:chExt cx="7324725" cy="1738630"/>
          </a:xfrm>
        </p:grpSpPr>
        <p:sp>
          <p:nvSpPr>
            <p:cNvPr id="4" name="object 4"/>
            <p:cNvSpPr/>
            <p:nvPr/>
          </p:nvSpPr>
          <p:spPr>
            <a:xfrm>
              <a:off x="1014983" y="858012"/>
              <a:ext cx="121920" cy="1714500"/>
            </a:xfrm>
            <a:custGeom>
              <a:avLst/>
              <a:gdLst/>
              <a:ahLst/>
              <a:cxnLst/>
              <a:rect l="l" t="t" r="r" b="b"/>
              <a:pathLst>
                <a:path w="121919" h="1714500">
                  <a:moveTo>
                    <a:pt x="121919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121919" y="171450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32331" y="858012"/>
              <a:ext cx="7195184" cy="1714500"/>
            </a:xfrm>
            <a:custGeom>
              <a:avLst/>
              <a:gdLst/>
              <a:ahLst/>
              <a:cxnLst/>
              <a:rect l="l" t="t" r="r" b="b"/>
              <a:pathLst>
                <a:path w="7195184" h="1714500">
                  <a:moveTo>
                    <a:pt x="0" y="0"/>
                  </a:moveTo>
                  <a:lnTo>
                    <a:pt x="7194804" y="0"/>
                  </a:lnTo>
                  <a:lnTo>
                    <a:pt x="7194804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23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147" y="915924"/>
              <a:ext cx="1607819" cy="16062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44238" y="857596"/>
            <a:ext cx="7171055" cy="109029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026920">
              <a:lnSpc>
                <a:spcPct val="100000"/>
              </a:lnSpc>
              <a:spcBef>
                <a:spcPts val="910"/>
              </a:spcBef>
            </a:pPr>
            <a:r>
              <a:rPr sz="1400" spc="-10" dirty="0">
                <a:latin typeface="Calibri"/>
                <a:cs typeface="Calibri"/>
              </a:rPr>
              <a:t>Practical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Implications</a:t>
            </a:r>
            <a:endParaRPr sz="1400">
              <a:latin typeface="Calibri"/>
              <a:cs typeface="Calibri"/>
            </a:endParaRPr>
          </a:p>
          <a:p>
            <a:pPr marL="2026920" marR="785495">
              <a:lnSpc>
                <a:spcPts val="1300"/>
              </a:lnSpc>
              <a:spcBef>
                <a:spcPts val="73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practical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implications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findings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applied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corporate </a:t>
            </a:r>
            <a:r>
              <a:rPr sz="1100" dirty="0">
                <a:latin typeface="Calibri"/>
                <a:cs typeface="Calibri"/>
              </a:rPr>
              <a:t>settings.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they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3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companies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improve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governance </a:t>
            </a:r>
            <a:r>
              <a:rPr sz="1100" dirty="0">
                <a:latin typeface="Calibri"/>
                <a:cs typeface="Calibri"/>
              </a:rPr>
              <a:t>structures,</a:t>
            </a:r>
            <a:r>
              <a:rPr sz="1100" spc="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enhance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sustainability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performance,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8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make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more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informed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decisions.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429" y="2219229"/>
            <a:ext cx="603250" cy="281940"/>
            <a:chOff x="7629429" y="2219229"/>
            <a:chExt cx="603250" cy="281940"/>
          </a:xfrm>
        </p:grpSpPr>
        <p:sp>
          <p:nvSpPr>
            <p:cNvPr id="9" name="object 9"/>
            <p:cNvSpPr/>
            <p:nvPr/>
          </p:nvSpPr>
          <p:spPr>
            <a:xfrm>
              <a:off x="7961375" y="2231135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0" y="0"/>
                  </a:moveTo>
                  <a:lnTo>
                    <a:pt x="259079" y="128778"/>
                  </a:lnTo>
                  <a:lnTo>
                    <a:pt x="0" y="257556"/>
                  </a:lnTo>
                  <a:lnTo>
                    <a:pt x="77724" y="128778"/>
                  </a:lnTo>
                  <a:lnTo>
                    <a:pt x="0" y="0"/>
                  </a:lnTo>
                  <a:close/>
                </a:path>
              </a:pathLst>
            </a:custGeom>
            <a:ln w="23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1335" y="2231135"/>
              <a:ext cx="257810" cy="257810"/>
            </a:xfrm>
            <a:custGeom>
              <a:avLst/>
              <a:gdLst/>
              <a:ahLst/>
              <a:cxnLst/>
              <a:rect l="l" t="t" r="r" b="b"/>
              <a:pathLst>
                <a:path w="257809" h="257810">
                  <a:moveTo>
                    <a:pt x="0" y="0"/>
                  </a:moveTo>
                  <a:lnTo>
                    <a:pt x="257556" y="128778"/>
                  </a:lnTo>
                  <a:lnTo>
                    <a:pt x="0" y="257556"/>
                  </a:lnTo>
                  <a:lnTo>
                    <a:pt x="77266" y="128778"/>
                  </a:lnTo>
                  <a:lnTo>
                    <a:pt x="0" y="0"/>
                  </a:lnTo>
                  <a:close/>
                </a:path>
              </a:pathLst>
            </a:custGeom>
            <a:ln w="23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08888" y="3028314"/>
            <a:ext cx="7329170" cy="1738630"/>
            <a:chOff x="1008888" y="3028314"/>
            <a:chExt cx="7329170" cy="1738630"/>
          </a:xfrm>
        </p:grpSpPr>
        <p:sp>
          <p:nvSpPr>
            <p:cNvPr id="12" name="object 12"/>
            <p:cNvSpPr/>
            <p:nvPr/>
          </p:nvSpPr>
          <p:spPr>
            <a:xfrm>
              <a:off x="1008888" y="3040379"/>
              <a:ext cx="121920" cy="1714500"/>
            </a:xfrm>
            <a:custGeom>
              <a:avLst/>
              <a:gdLst/>
              <a:ahLst/>
              <a:cxnLst/>
              <a:rect l="l" t="t" r="r" b="b"/>
              <a:pathLst>
                <a:path w="121919" h="1714500">
                  <a:moveTo>
                    <a:pt x="121919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121919" y="171450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0808" y="3040379"/>
              <a:ext cx="7195184" cy="1714500"/>
            </a:xfrm>
            <a:custGeom>
              <a:avLst/>
              <a:gdLst/>
              <a:ahLst/>
              <a:cxnLst/>
              <a:rect l="l" t="t" r="r" b="b"/>
              <a:pathLst>
                <a:path w="7195184" h="1714500">
                  <a:moveTo>
                    <a:pt x="0" y="0"/>
                  </a:moveTo>
                  <a:lnTo>
                    <a:pt x="7194804" y="0"/>
                  </a:lnTo>
                  <a:lnTo>
                    <a:pt x="7194804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ln w="23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052" y="3098291"/>
              <a:ext cx="1606296" cy="16078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2714" y="3025426"/>
            <a:ext cx="7171055" cy="11049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028825">
              <a:lnSpc>
                <a:spcPct val="100000"/>
              </a:lnSpc>
              <a:spcBef>
                <a:spcPts val="975"/>
              </a:spcBef>
            </a:pPr>
            <a:r>
              <a:rPr sz="1400" dirty="0">
                <a:latin typeface="Calibri"/>
                <a:cs typeface="Calibri"/>
              </a:rPr>
              <a:t>Policy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Implications</a:t>
            </a:r>
            <a:endParaRPr sz="1400">
              <a:latin typeface="Calibri"/>
              <a:cs typeface="Calibri"/>
            </a:endParaRPr>
          </a:p>
          <a:p>
            <a:pPr marL="2026920" marR="1022985">
              <a:lnSpc>
                <a:spcPts val="1300"/>
              </a:lnSpc>
              <a:spcBef>
                <a:spcPts val="790"/>
              </a:spcBef>
            </a:pPr>
            <a:r>
              <a:rPr sz="1100" dirty="0">
                <a:latin typeface="Calibri"/>
                <a:cs typeface="Calibri"/>
              </a:rPr>
              <a:t>From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policy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perspective,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inform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development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</a:t>
            </a:r>
            <a:r>
              <a:rPr sz="1100" dirty="0">
                <a:latin typeface="Calibri"/>
                <a:cs typeface="Calibri"/>
              </a:rPr>
              <a:t>regulations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guidelines.</a:t>
            </a:r>
            <a:r>
              <a:rPr sz="1100" spc="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evidence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based </a:t>
            </a:r>
            <a:r>
              <a:rPr sz="1100" dirty="0">
                <a:latin typeface="Calibri"/>
                <a:cs typeface="Calibri"/>
              </a:rPr>
              <a:t>recommendations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policymakers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promote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better</a:t>
            </a:r>
            <a:r>
              <a:rPr sz="1100" spc="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corporate </a:t>
            </a:r>
            <a:r>
              <a:rPr sz="1100" dirty="0">
                <a:latin typeface="Calibri"/>
                <a:cs typeface="Calibri"/>
              </a:rPr>
              <a:t>governance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sustainable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business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practices.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626381" y="4401597"/>
            <a:ext cx="603250" cy="283210"/>
            <a:chOff x="7626381" y="4401597"/>
            <a:chExt cx="603250" cy="283210"/>
          </a:xfrm>
        </p:grpSpPr>
        <p:sp>
          <p:nvSpPr>
            <p:cNvPr id="17" name="object 17"/>
            <p:cNvSpPr/>
            <p:nvPr/>
          </p:nvSpPr>
          <p:spPr>
            <a:xfrm>
              <a:off x="7959852" y="4413503"/>
              <a:ext cx="257810" cy="259079"/>
            </a:xfrm>
            <a:custGeom>
              <a:avLst/>
              <a:gdLst/>
              <a:ahLst/>
              <a:cxnLst/>
              <a:rect l="l" t="t" r="r" b="b"/>
              <a:pathLst>
                <a:path w="257809" h="259079">
                  <a:moveTo>
                    <a:pt x="0" y="0"/>
                  </a:moveTo>
                  <a:lnTo>
                    <a:pt x="257556" y="129540"/>
                  </a:lnTo>
                  <a:lnTo>
                    <a:pt x="0" y="259080"/>
                  </a:lnTo>
                  <a:lnTo>
                    <a:pt x="77266" y="129540"/>
                  </a:lnTo>
                  <a:lnTo>
                    <a:pt x="0" y="0"/>
                  </a:lnTo>
                  <a:close/>
                </a:path>
              </a:pathLst>
            </a:custGeom>
            <a:ln w="23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38288" y="441350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259079" y="129540"/>
                  </a:lnTo>
                  <a:lnTo>
                    <a:pt x="0" y="259080"/>
                  </a:lnTo>
                  <a:lnTo>
                    <a:pt x="77724" y="129540"/>
                  </a:lnTo>
                  <a:lnTo>
                    <a:pt x="0" y="0"/>
                  </a:lnTo>
                  <a:close/>
                </a:path>
              </a:pathLst>
            </a:custGeom>
            <a:ln w="23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25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13020"/>
            <a:chOff x="0" y="0"/>
            <a:chExt cx="9144000" cy="5113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2"/>
              <a:ext cx="231647" cy="2316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3" y="385572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385572"/>
              <a:ext cx="230124" cy="2316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3999" y="2005836"/>
            <a:ext cx="6888480" cy="194246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6350">
              <a:latin typeface="Calibri"/>
              <a:cs typeface="Calibri"/>
            </a:endParaRPr>
          </a:p>
          <a:p>
            <a:pPr marL="2097405">
              <a:lnSpc>
                <a:spcPct val="100000"/>
              </a:lnSpc>
              <a:spcBef>
                <a:spcPts val="73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Timeline</a:t>
            </a:r>
            <a:r>
              <a:rPr sz="4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(Optional)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5776" y="307517"/>
            <a:ext cx="3514725" cy="4365625"/>
          </a:xfrm>
          <a:custGeom>
            <a:avLst/>
            <a:gdLst/>
            <a:ahLst/>
            <a:cxnLst/>
            <a:rect l="l" t="t" r="r" b="b"/>
            <a:pathLst>
              <a:path w="3514725" h="4365625">
                <a:moveTo>
                  <a:pt x="1429512" y="4316298"/>
                </a:moveTo>
                <a:lnTo>
                  <a:pt x="0" y="4316298"/>
                </a:lnTo>
                <a:lnTo>
                  <a:pt x="0" y="4365066"/>
                </a:lnTo>
                <a:lnTo>
                  <a:pt x="1429512" y="4365066"/>
                </a:lnTo>
                <a:lnTo>
                  <a:pt x="1429512" y="4316298"/>
                </a:lnTo>
                <a:close/>
              </a:path>
              <a:path w="3514725" h="4365625">
                <a:moveTo>
                  <a:pt x="3514280" y="142468"/>
                </a:moveTo>
                <a:lnTo>
                  <a:pt x="3506825" y="97434"/>
                </a:lnTo>
                <a:lnTo>
                  <a:pt x="3486048" y="58331"/>
                </a:lnTo>
                <a:lnTo>
                  <a:pt x="3454362" y="27495"/>
                </a:lnTo>
                <a:lnTo>
                  <a:pt x="3414179" y="7264"/>
                </a:lnTo>
                <a:lnTo>
                  <a:pt x="3367900" y="0"/>
                </a:lnTo>
                <a:lnTo>
                  <a:pt x="2968447" y="0"/>
                </a:lnTo>
                <a:lnTo>
                  <a:pt x="2922181" y="7264"/>
                </a:lnTo>
                <a:lnTo>
                  <a:pt x="2881998" y="27495"/>
                </a:lnTo>
                <a:lnTo>
                  <a:pt x="2850311" y="58331"/>
                </a:lnTo>
                <a:lnTo>
                  <a:pt x="2829522" y="97434"/>
                </a:lnTo>
                <a:lnTo>
                  <a:pt x="2822067" y="142468"/>
                </a:lnTo>
                <a:lnTo>
                  <a:pt x="2822384" y="144449"/>
                </a:lnTo>
                <a:lnTo>
                  <a:pt x="2822054" y="146494"/>
                </a:lnTo>
                <a:lnTo>
                  <a:pt x="2829522" y="191528"/>
                </a:lnTo>
                <a:lnTo>
                  <a:pt x="2850299" y="230632"/>
                </a:lnTo>
                <a:lnTo>
                  <a:pt x="2881985" y="261480"/>
                </a:lnTo>
                <a:lnTo>
                  <a:pt x="2922168" y="281698"/>
                </a:lnTo>
                <a:lnTo>
                  <a:pt x="2968434" y="288963"/>
                </a:lnTo>
                <a:lnTo>
                  <a:pt x="3367900" y="288963"/>
                </a:lnTo>
                <a:lnTo>
                  <a:pt x="3414166" y="281698"/>
                </a:lnTo>
                <a:lnTo>
                  <a:pt x="3454349" y="261480"/>
                </a:lnTo>
                <a:lnTo>
                  <a:pt x="3486035" y="230632"/>
                </a:lnTo>
                <a:lnTo>
                  <a:pt x="3506813" y="191528"/>
                </a:lnTo>
                <a:lnTo>
                  <a:pt x="3514280" y="146494"/>
                </a:lnTo>
                <a:lnTo>
                  <a:pt x="3513937" y="144487"/>
                </a:lnTo>
                <a:lnTo>
                  <a:pt x="3514280" y="142468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Research</a:t>
            </a:r>
            <a:r>
              <a:rPr spc="-45" dirty="0"/>
              <a:t> </a:t>
            </a:r>
            <a:r>
              <a:rPr spc="-20" dirty="0"/>
              <a:t>Steps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46" y="1637410"/>
            <a:ext cx="3899915" cy="25145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2840" y="1194855"/>
            <a:ext cx="2037080" cy="148653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922019">
              <a:lnSpc>
                <a:spcPct val="100000"/>
              </a:lnSpc>
              <a:spcBef>
                <a:spcPts val="895"/>
              </a:spcBef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Collection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385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rough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plan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data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collection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be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provided.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This</a:t>
            </a:r>
            <a:r>
              <a:rPr sz="1200" spc="5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includes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sources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data,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methods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collection,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estimated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time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required.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27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332" y="2865288"/>
            <a:ext cx="2722245" cy="190436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020570">
              <a:lnSpc>
                <a:spcPct val="100000"/>
              </a:lnSpc>
              <a:spcBef>
                <a:spcPts val="805"/>
              </a:spcBef>
            </a:pPr>
            <a:r>
              <a:rPr sz="1400" spc="-10" dirty="0"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31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analysis phase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involves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processing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interpreting</a:t>
            </a:r>
            <a:r>
              <a:rPr sz="1200" spc="-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collected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data.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This</a:t>
            </a:r>
            <a:r>
              <a:rPr sz="1200" spc="50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includes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applying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appropriate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analytical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methods,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identifying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patterns,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drawing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conclusions.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description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of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planned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analytical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approach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tools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should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be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provided,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along with an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estimated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timeline.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8247" y="2473600"/>
            <a:ext cx="560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Writing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4255" y="2815370"/>
            <a:ext cx="1791970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writing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phase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involves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drafting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the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report,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revising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it,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finalizing</a:t>
            </a:r>
            <a:r>
              <a:rPr sz="12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it.</a:t>
            </a:r>
            <a:r>
              <a:rPr sz="12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timeline</a:t>
            </a:r>
            <a:r>
              <a:rPr sz="1200" spc="-4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for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this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process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 can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help</a:t>
            </a:r>
            <a:r>
              <a:rPr sz="1200" spc="-1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ensuring</a:t>
            </a:r>
            <a:r>
              <a:rPr sz="12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that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libri"/>
                <a:cs typeface="Calibri"/>
              </a:rPr>
              <a:t>the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research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is</a:t>
            </a:r>
            <a:r>
              <a:rPr sz="1200" spc="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completed</a:t>
            </a:r>
            <a:r>
              <a:rPr sz="12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in</a:t>
            </a:r>
            <a:r>
              <a:rPr sz="1200" spc="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A2A2A"/>
                </a:solidFill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2A2A2A"/>
                </a:solidFill>
                <a:latin typeface="Calibri"/>
                <a:cs typeface="Calibri"/>
              </a:rPr>
              <a:t>timely</a:t>
            </a:r>
            <a:r>
              <a:rPr sz="1200" spc="-3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libri"/>
                <a:cs typeface="Calibri"/>
              </a:rPr>
              <a:t>manner.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Academic</a:t>
            </a:r>
            <a:r>
              <a:rPr spc="-60" dirty="0"/>
              <a:t> </a:t>
            </a:r>
            <a:r>
              <a:rPr spc="-10" dirty="0"/>
              <a:t>References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0453" y="1568196"/>
            <a:ext cx="3757295" cy="957580"/>
            <a:chOff x="580453" y="1568196"/>
            <a:chExt cx="3757295" cy="957580"/>
          </a:xfrm>
        </p:grpSpPr>
        <p:sp>
          <p:nvSpPr>
            <p:cNvPr id="4" name="object 4"/>
            <p:cNvSpPr/>
            <p:nvPr/>
          </p:nvSpPr>
          <p:spPr>
            <a:xfrm>
              <a:off x="604266" y="1568195"/>
              <a:ext cx="3733165" cy="957580"/>
            </a:xfrm>
            <a:custGeom>
              <a:avLst/>
              <a:gdLst/>
              <a:ahLst/>
              <a:cxnLst/>
              <a:rect l="l" t="t" r="r" b="b"/>
              <a:pathLst>
                <a:path w="3733165" h="957580">
                  <a:moveTo>
                    <a:pt x="3733038" y="478536"/>
                  </a:moveTo>
                  <a:lnTo>
                    <a:pt x="2138934" y="0"/>
                  </a:lnTo>
                  <a:lnTo>
                    <a:pt x="2138934" y="239268"/>
                  </a:lnTo>
                  <a:lnTo>
                    <a:pt x="734441" y="239268"/>
                  </a:lnTo>
                  <a:lnTo>
                    <a:pt x="689368" y="184645"/>
                  </a:lnTo>
                  <a:lnTo>
                    <a:pt x="656386" y="155067"/>
                  </a:lnTo>
                  <a:lnTo>
                    <a:pt x="620293" y="129209"/>
                  </a:lnTo>
                  <a:lnTo>
                    <a:pt x="581393" y="107378"/>
                  </a:lnTo>
                  <a:lnTo>
                    <a:pt x="540004" y="89865"/>
                  </a:lnTo>
                  <a:lnTo>
                    <a:pt x="496404" y="76974"/>
                  </a:lnTo>
                  <a:lnTo>
                    <a:pt x="450926" y="69024"/>
                  </a:lnTo>
                  <a:lnTo>
                    <a:pt x="403860" y="66294"/>
                  </a:lnTo>
                  <a:lnTo>
                    <a:pt x="356781" y="69024"/>
                  </a:lnTo>
                  <a:lnTo>
                    <a:pt x="311302" y="76974"/>
                  </a:lnTo>
                  <a:lnTo>
                    <a:pt x="267703" y="89865"/>
                  </a:lnTo>
                  <a:lnTo>
                    <a:pt x="226314" y="107378"/>
                  </a:lnTo>
                  <a:lnTo>
                    <a:pt x="187413" y="129209"/>
                  </a:lnTo>
                  <a:lnTo>
                    <a:pt x="151320" y="155067"/>
                  </a:lnTo>
                  <a:lnTo>
                    <a:pt x="118338" y="184645"/>
                  </a:lnTo>
                  <a:lnTo>
                    <a:pt x="88760" y="217627"/>
                  </a:lnTo>
                  <a:lnTo>
                    <a:pt x="62903" y="253720"/>
                  </a:lnTo>
                  <a:lnTo>
                    <a:pt x="41071" y="292620"/>
                  </a:lnTo>
                  <a:lnTo>
                    <a:pt x="23558" y="334010"/>
                  </a:lnTo>
                  <a:lnTo>
                    <a:pt x="10668" y="377609"/>
                  </a:lnTo>
                  <a:lnTo>
                    <a:pt x="2717" y="423087"/>
                  </a:lnTo>
                  <a:lnTo>
                    <a:pt x="0" y="470154"/>
                  </a:lnTo>
                  <a:lnTo>
                    <a:pt x="2717" y="517232"/>
                  </a:lnTo>
                  <a:lnTo>
                    <a:pt x="10668" y="562711"/>
                  </a:lnTo>
                  <a:lnTo>
                    <a:pt x="23558" y="606310"/>
                  </a:lnTo>
                  <a:lnTo>
                    <a:pt x="41071" y="647700"/>
                  </a:lnTo>
                  <a:lnTo>
                    <a:pt x="62903" y="686600"/>
                  </a:lnTo>
                  <a:lnTo>
                    <a:pt x="88760" y="722693"/>
                  </a:lnTo>
                  <a:lnTo>
                    <a:pt x="118338" y="755675"/>
                  </a:lnTo>
                  <a:lnTo>
                    <a:pt x="151320" y="785253"/>
                  </a:lnTo>
                  <a:lnTo>
                    <a:pt x="187413" y="811110"/>
                  </a:lnTo>
                  <a:lnTo>
                    <a:pt x="226314" y="832942"/>
                  </a:lnTo>
                  <a:lnTo>
                    <a:pt x="267703" y="850455"/>
                  </a:lnTo>
                  <a:lnTo>
                    <a:pt x="311302" y="863346"/>
                  </a:lnTo>
                  <a:lnTo>
                    <a:pt x="356781" y="871296"/>
                  </a:lnTo>
                  <a:lnTo>
                    <a:pt x="403860" y="874014"/>
                  </a:lnTo>
                  <a:lnTo>
                    <a:pt x="450926" y="871296"/>
                  </a:lnTo>
                  <a:lnTo>
                    <a:pt x="496404" y="863346"/>
                  </a:lnTo>
                  <a:lnTo>
                    <a:pt x="540004" y="850455"/>
                  </a:lnTo>
                  <a:lnTo>
                    <a:pt x="581393" y="832942"/>
                  </a:lnTo>
                  <a:lnTo>
                    <a:pt x="620293" y="811110"/>
                  </a:lnTo>
                  <a:lnTo>
                    <a:pt x="656386" y="785253"/>
                  </a:lnTo>
                  <a:lnTo>
                    <a:pt x="689368" y="755675"/>
                  </a:lnTo>
                  <a:lnTo>
                    <a:pt x="718947" y="722693"/>
                  </a:lnTo>
                  <a:lnTo>
                    <a:pt x="722439" y="717804"/>
                  </a:lnTo>
                  <a:lnTo>
                    <a:pt x="2138934" y="717804"/>
                  </a:lnTo>
                  <a:lnTo>
                    <a:pt x="2138934" y="957072"/>
                  </a:lnTo>
                  <a:lnTo>
                    <a:pt x="3733038" y="478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4266" y="1634490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19" h="807719">
                  <a:moveTo>
                    <a:pt x="403859" y="0"/>
                  </a:moveTo>
                  <a:lnTo>
                    <a:pt x="450931" y="2719"/>
                  </a:lnTo>
                  <a:lnTo>
                    <a:pt x="496414" y="10673"/>
                  </a:lnTo>
                  <a:lnTo>
                    <a:pt x="540006" y="23560"/>
                  </a:lnTo>
                  <a:lnTo>
                    <a:pt x="581402" y="41074"/>
                  </a:lnTo>
                  <a:lnTo>
                    <a:pt x="620299" y="62912"/>
                  </a:lnTo>
                  <a:lnTo>
                    <a:pt x="656391" y="88770"/>
                  </a:lnTo>
                  <a:lnTo>
                    <a:pt x="689376" y="118343"/>
                  </a:lnTo>
                  <a:lnTo>
                    <a:pt x="718949" y="151328"/>
                  </a:lnTo>
                  <a:lnTo>
                    <a:pt x="744807" y="187420"/>
                  </a:lnTo>
                  <a:lnTo>
                    <a:pt x="766645" y="226317"/>
                  </a:lnTo>
                  <a:lnTo>
                    <a:pt x="784159" y="267713"/>
                  </a:lnTo>
                  <a:lnTo>
                    <a:pt x="797046" y="311305"/>
                  </a:lnTo>
                  <a:lnTo>
                    <a:pt x="805000" y="356788"/>
                  </a:lnTo>
                  <a:lnTo>
                    <a:pt x="807719" y="403860"/>
                  </a:lnTo>
                  <a:lnTo>
                    <a:pt x="805000" y="450931"/>
                  </a:lnTo>
                  <a:lnTo>
                    <a:pt x="797046" y="496414"/>
                  </a:lnTo>
                  <a:lnTo>
                    <a:pt x="784159" y="540006"/>
                  </a:lnTo>
                  <a:lnTo>
                    <a:pt x="766645" y="581402"/>
                  </a:lnTo>
                  <a:lnTo>
                    <a:pt x="744807" y="620299"/>
                  </a:lnTo>
                  <a:lnTo>
                    <a:pt x="718949" y="656391"/>
                  </a:lnTo>
                  <a:lnTo>
                    <a:pt x="689376" y="689376"/>
                  </a:lnTo>
                  <a:lnTo>
                    <a:pt x="656391" y="718949"/>
                  </a:lnTo>
                  <a:lnTo>
                    <a:pt x="620299" y="744807"/>
                  </a:lnTo>
                  <a:lnTo>
                    <a:pt x="581402" y="766645"/>
                  </a:lnTo>
                  <a:lnTo>
                    <a:pt x="540006" y="784159"/>
                  </a:lnTo>
                  <a:lnTo>
                    <a:pt x="496414" y="797046"/>
                  </a:lnTo>
                  <a:lnTo>
                    <a:pt x="450931" y="805000"/>
                  </a:lnTo>
                  <a:lnTo>
                    <a:pt x="403859" y="807720"/>
                  </a:lnTo>
                  <a:lnTo>
                    <a:pt x="356788" y="805000"/>
                  </a:lnTo>
                  <a:lnTo>
                    <a:pt x="311305" y="797046"/>
                  </a:lnTo>
                  <a:lnTo>
                    <a:pt x="267713" y="784159"/>
                  </a:lnTo>
                  <a:lnTo>
                    <a:pt x="226317" y="766645"/>
                  </a:lnTo>
                  <a:lnTo>
                    <a:pt x="187420" y="744807"/>
                  </a:lnTo>
                  <a:lnTo>
                    <a:pt x="151328" y="718949"/>
                  </a:lnTo>
                  <a:lnTo>
                    <a:pt x="118343" y="689376"/>
                  </a:lnTo>
                  <a:lnTo>
                    <a:pt x="88770" y="656391"/>
                  </a:lnTo>
                  <a:lnTo>
                    <a:pt x="62912" y="620299"/>
                  </a:lnTo>
                  <a:lnTo>
                    <a:pt x="41074" y="581402"/>
                  </a:lnTo>
                  <a:lnTo>
                    <a:pt x="23560" y="540006"/>
                  </a:lnTo>
                  <a:lnTo>
                    <a:pt x="10673" y="496414"/>
                  </a:lnTo>
                  <a:lnTo>
                    <a:pt x="2719" y="450931"/>
                  </a:lnTo>
                  <a:lnTo>
                    <a:pt x="0" y="403860"/>
                  </a:lnTo>
                  <a:lnTo>
                    <a:pt x="2719" y="356788"/>
                  </a:lnTo>
                  <a:lnTo>
                    <a:pt x="10673" y="311305"/>
                  </a:lnTo>
                  <a:lnTo>
                    <a:pt x="23560" y="267713"/>
                  </a:lnTo>
                  <a:lnTo>
                    <a:pt x="41074" y="226317"/>
                  </a:lnTo>
                  <a:lnTo>
                    <a:pt x="62912" y="187420"/>
                  </a:lnTo>
                  <a:lnTo>
                    <a:pt x="88770" y="151328"/>
                  </a:lnTo>
                  <a:lnTo>
                    <a:pt x="118343" y="118343"/>
                  </a:lnTo>
                  <a:lnTo>
                    <a:pt x="151328" y="88770"/>
                  </a:lnTo>
                  <a:lnTo>
                    <a:pt x="187420" y="62912"/>
                  </a:lnTo>
                  <a:lnTo>
                    <a:pt x="226317" y="41074"/>
                  </a:lnTo>
                  <a:lnTo>
                    <a:pt x="267713" y="23560"/>
                  </a:lnTo>
                  <a:lnTo>
                    <a:pt x="311305" y="10673"/>
                  </a:lnTo>
                  <a:lnTo>
                    <a:pt x="356788" y="2719"/>
                  </a:lnTo>
                  <a:lnTo>
                    <a:pt x="403859" y="0"/>
                  </a:lnTo>
                  <a:close/>
                </a:path>
              </a:pathLst>
            </a:custGeom>
            <a:ln w="47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50546" y="1814939"/>
            <a:ext cx="222377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03580" algn="l"/>
              </a:tabLst>
            </a:pPr>
            <a:r>
              <a:rPr sz="2250" b="1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r>
              <a:rPr sz="225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100" baseline="1984" dirty="0">
                <a:solidFill>
                  <a:srgbClr val="FFFFFF"/>
                </a:solidFill>
                <a:latin typeface="Calibri"/>
                <a:cs typeface="Calibri"/>
              </a:rPr>
              <a:t>Quantity</a:t>
            </a:r>
            <a:r>
              <a:rPr sz="2100" spc="-52" baseline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67" baseline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baseline="1984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endParaRPr sz="2100" baseline="198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931" y="2709552"/>
            <a:ext cx="312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5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10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academic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references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proposal </a:t>
            </a:r>
            <a:r>
              <a:rPr sz="1200" dirty="0">
                <a:latin typeface="Calibri"/>
                <a:cs typeface="Calibri"/>
              </a:rPr>
              <a:t>should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included.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references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should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high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quality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research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topic.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83645" y="1568196"/>
            <a:ext cx="3757295" cy="957580"/>
            <a:chOff x="4783645" y="1568196"/>
            <a:chExt cx="3757295" cy="957580"/>
          </a:xfrm>
        </p:grpSpPr>
        <p:sp>
          <p:nvSpPr>
            <p:cNvPr id="9" name="object 9"/>
            <p:cNvSpPr/>
            <p:nvPr/>
          </p:nvSpPr>
          <p:spPr>
            <a:xfrm>
              <a:off x="4807458" y="1568195"/>
              <a:ext cx="3733165" cy="957580"/>
            </a:xfrm>
            <a:custGeom>
              <a:avLst/>
              <a:gdLst/>
              <a:ahLst/>
              <a:cxnLst/>
              <a:rect l="l" t="t" r="r" b="b"/>
              <a:pathLst>
                <a:path w="3733165" h="957580">
                  <a:moveTo>
                    <a:pt x="3733038" y="478536"/>
                  </a:moveTo>
                  <a:lnTo>
                    <a:pt x="2138934" y="0"/>
                  </a:lnTo>
                  <a:lnTo>
                    <a:pt x="2138934" y="239268"/>
                  </a:lnTo>
                  <a:lnTo>
                    <a:pt x="734441" y="239268"/>
                  </a:lnTo>
                  <a:lnTo>
                    <a:pt x="689368" y="184645"/>
                  </a:lnTo>
                  <a:lnTo>
                    <a:pt x="656386" y="155067"/>
                  </a:lnTo>
                  <a:lnTo>
                    <a:pt x="620293" y="129209"/>
                  </a:lnTo>
                  <a:lnTo>
                    <a:pt x="581393" y="107378"/>
                  </a:lnTo>
                  <a:lnTo>
                    <a:pt x="540004" y="89865"/>
                  </a:lnTo>
                  <a:lnTo>
                    <a:pt x="496404" y="76974"/>
                  </a:lnTo>
                  <a:lnTo>
                    <a:pt x="450926" y="69024"/>
                  </a:lnTo>
                  <a:lnTo>
                    <a:pt x="403860" y="66294"/>
                  </a:lnTo>
                  <a:lnTo>
                    <a:pt x="356781" y="69024"/>
                  </a:lnTo>
                  <a:lnTo>
                    <a:pt x="311302" y="76974"/>
                  </a:lnTo>
                  <a:lnTo>
                    <a:pt x="267703" y="89865"/>
                  </a:lnTo>
                  <a:lnTo>
                    <a:pt x="226314" y="107378"/>
                  </a:lnTo>
                  <a:lnTo>
                    <a:pt x="187413" y="129209"/>
                  </a:lnTo>
                  <a:lnTo>
                    <a:pt x="151320" y="155067"/>
                  </a:lnTo>
                  <a:lnTo>
                    <a:pt x="118338" y="184645"/>
                  </a:lnTo>
                  <a:lnTo>
                    <a:pt x="88760" y="217627"/>
                  </a:lnTo>
                  <a:lnTo>
                    <a:pt x="62903" y="253720"/>
                  </a:lnTo>
                  <a:lnTo>
                    <a:pt x="41071" y="292620"/>
                  </a:lnTo>
                  <a:lnTo>
                    <a:pt x="23558" y="334010"/>
                  </a:lnTo>
                  <a:lnTo>
                    <a:pt x="10668" y="377609"/>
                  </a:lnTo>
                  <a:lnTo>
                    <a:pt x="2717" y="423087"/>
                  </a:lnTo>
                  <a:lnTo>
                    <a:pt x="0" y="470154"/>
                  </a:lnTo>
                  <a:lnTo>
                    <a:pt x="2717" y="517232"/>
                  </a:lnTo>
                  <a:lnTo>
                    <a:pt x="10668" y="562711"/>
                  </a:lnTo>
                  <a:lnTo>
                    <a:pt x="23558" y="606310"/>
                  </a:lnTo>
                  <a:lnTo>
                    <a:pt x="41071" y="647700"/>
                  </a:lnTo>
                  <a:lnTo>
                    <a:pt x="62903" y="686600"/>
                  </a:lnTo>
                  <a:lnTo>
                    <a:pt x="88760" y="722693"/>
                  </a:lnTo>
                  <a:lnTo>
                    <a:pt x="118338" y="755675"/>
                  </a:lnTo>
                  <a:lnTo>
                    <a:pt x="151320" y="785253"/>
                  </a:lnTo>
                  <a:lnTo>
                    <a:pt x="187413" y="811110"/>
                  </a:lnTo>
                  <a:lnTo>
                    <a:pt x="226314" y="832942"/>
                  </a:lnTo>
                  <a:lnTo>
                    <a:pt x="267703" y="850455"/>
                  </a:lnTo>
                  <a:lnTo>
                    <a:pt x="311302" y="863346"/>
                  </a:lnTo>
                  <a:lnTo>
                    <a:pt x="356781" y="871296"/>
                  </a:lnTo>
                  <a:lnTo>
                    <a:pt x="403860" y="874014"/>
                  </a:lnTo>
                  <a:lnTo>
                    <a:pt x="450926" y="871296"/>
                  </a:lnTo>
                  <a:lnTo>
                    <a:pt x="496404" y="863346"/>
                  </a:lnTo>
                  <a:lnTo>
                    <a:pt x="540004" y="850455"/>
                  </a:lnTo>
                  <a:lnTo>
                    <a:pt x="581393" y="832942"/>
                  </a:lnTo>
                  <a:lnTo>
                    <a:pt x="620293" y="811110"/>
                  </a:lnTo>
                  <a:lnTo>
                    <a:pt x="656386" y="785253"/>
                  </a:lnTo>
                  <a:lnTo>
                    <a:pt x="689368" y="755675"/>
                  </a:lnTo>
                  <a:lnTo>
                    <a:pt x="718947" y="722693"/>
                  </a:lnTo>
                  <a:lnTo>
                    <a:pt x="722439" y="717804"/>
                  </a:lnTo>
                  <a:lnTo>
                    <a:pt x="2138934" y="717804"/>
                  </a:lnTo>
                  <a:lnTo>
                    <a:pt x="2138934" y="957072"/>
                  </a:lnTo>
                  <a:lnTo>
                    <a:pt x="3733038" y="478536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07458" y="1634490"/>
              <a:ext cx="807720" cy="807720"/>
            </a:xfrm>
            <a:custGeom>
              <a:avLst/>
              <a:gdLst/>
              <a:ahLst/>
              <a:cxnLst/>
              <a:rect l="l" t="t" r="r" b="b"/>
              <a:pathLst>
                <a:path w="807720" h="807719">
                  <a:moveTo>
                    <a:pt x="403860" y="0"/>
                  </a:moveTo>
                  <a:lnTo>
                    <a:pt x="450931" y="2719"/>
                  </a:lnTo>
                  <a:lnTo>
                    <a:pt x="496414" y="10673"/>
                  </a:lnTo>
                  <a:lnTo>
                    <a:pt x="540006" y="23560"/>
                  </a:lnTo>
                  <a:lnTo>
                    <a:pt x="581402" y="41074"/>
                  </a:lnTo>
                  <a:lnTo>
                    <a:pt x="620299" y="62912"/>
                  </a:lnTo>
                  <a:lnTo>
                    <a:pt x="656391" y="88770"/>
                  </a:lnTo>
                  <a:lnTo>
                    <a:pt x="689376" y="118343"/>
                  </a:lnTo>
                  <a:lnTo>
                    <a:pt x="718949" y="151328"/>
                  </a:lnTo>
                  <a:lnTo>
                    <a:pt x="744807" y="187420"/>
                  </a:lnTo>
                  <a:lnTo>
                    <a:pt x="766645" y="226317"/>
                  </a:lnTo>
                  <a:lnTo>
                    <a:pt x="784159" y="267713"/>
                  </a:lnTo>
                  <a:lnTo>
                    <a:pt x="797046" y="311305"/>
                  </a:lnTo>
                  <a:lnTo>
                    <a:pt x="805000" y="356788"/>
                  </a:lnTo>
                  <a:lnTo>
                    <a:pt x="807720" y="403860"/>
                  </a:lnTo>
                  <a:lnTo>
                    <a:pt x="805000" y="450931"/>
                  </a:lnTo>
                  <a:lnTo>
                    <a:pt x="797046" y="496414"/>
                  </a:lnTo>
                  <a:lnTo>
                    <a:pt x="784159" y="540006"/>
                  </a:lnTo>
                  <a:lnTo>
                    <a:pt x="766645" y="581402"/>
                  </a:lnTo>
                  <a:lnTo>
                    <a:pt x="744807" y="620299"/>
                  </a:lnTo>
                  <a:lnTo>
                    <a:pt x="718949" y="656391"/>
                  </a:lnTo>
                  <a:lnTo>
                    <a:pt x="689376" y="689376"/>
                  </a:lnTo>
                  <a:lnTo>
                    <a:pt x="656391" y="718949"/>
                  </a:lnTo>
                  <a:lnTo>
                    <a:pt x="620299" y="744807"/>
                  </a:lnTo>
                  <a:lnTo>
                    <a:pt x="581402" y="766645"/>
                  </a:lnTo>
                  <a:lnTo>
                    <a:pt x="540006" y="784159"/>
                  </a:lnTo>
                  <a:lnTo>
                    <a:pt x="496414" y="797046"/>
                  </a:lnTo>
                  <a:lnTo>
                    <a:pt x="450931" y="805000"/>
                  </a:lnTo>
                  <a:lnTo>
                    <a:pt x="403860" y="807720"/>
                  </a:lnTo>
                  <a:lnTo>
                    <a:pt x="356788" y="805000"/>
                  </a:lnTo>
                  <a:lnTo>
                    <a:pt x="311305" y="797046"/>
                  </a:lnTo>
                  <a:lnTo>
                    <a:pt x="267713" y="784159"/>
                  </a:lnTo>
                  <a:lnTo>
                    <a:pt x="226317" y="766645"/>
                  </a:lnTo>
                  <a:lnTo>
                    <a:pt x="187420" y="744807"/>
                  </a:lnTo>
                  <a:lnTo>
                    <a:pt x="151328" y="718949"/>
                  </a:lnTo>
                  <a:lnTo>
                    <a:pt x="118343" y="689376"/>
                  </a:lnTo>
                  <a:lnTo>
                    <a:pt x="88770" y="656391"/>
                  </a:lnTo>
                  <a:lnTo>
                    <a:pt x="62912" y="620299"/>
                  </a:lnTo>
                  <a:lnTo>
                    <a:pt x="41074" y="581402"/>
                  </a:lnTo>
                  <a:lnTo>
                    <a:pt x="23560" y="540006"/>
                  </a:lnTo>
                  <a:lnTo>
                    <a:pt x="10673" y="496414"/>
                  </a:lnTo>
                  <a:lnTo>
                    <a:pt x="2719" y="450931"/>
                  </a:lnTo>
                  <a:lnTo>
                    <a:pt x="0" y="403860"/>
                  </a:lnTo>
                  <a:lnTo>
                    <a:pt x="2719" y="356788"/>
                  </a:lnTo>
                  <a:lnTo>
                    <a:pt x="10673" y="311305"/>
                  </a:lnTo>
                  <a:lnTo>
                    <a:pt x="23560" y="267713"/>
                  </a:lnTo>
                  <a:lnTo>
                    <a:pt x="41074" y="226317"/>
                  </a:lnTo>
                  <a:lnTo>
                    <a:pt x="62912" y="187420"/>
                  </a:lnTo>
                  <a:lnTo>
                    <a:pt x="88770" y="151328"/>
                  </a:lnTo>
                  <a:lnTo>
                    <a:pt x="118343" y="118343"/>
                  </a:lnTo>
                  <a:lnTo>
                    <a:pt x="151328" y="88770"/>
                  </a:lnTo>
                  <a:lnTo>
                    <a:pt x="187420" y="62912"/>
                  </a:lnTo>
                  <a:lnTo>
                    <a:pt x="226317" y="41074"/>
                  </a:lnTo>
                  <a:lnTo>
                    <a:pt x="267713" y="23560"/>
                  </a:lnTo>
                  <a:lnTo>
                    <a:pt x="311305" y="10673"/>
                  </a:lnTo>
                  <a:lnTo>
                    <a:pt x="356788" y="2719"/>
                  </a:lnTo>
                  <a:lnTo>
                    <a:pt x="403860" y="0"/>
                  </a:lnTo>
                  <a:close/>
                </a:path>
              </a:pathLst>
            </a:custGeom>
            <a:ln w="47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52722" y="1814939"/>
            <a:ext cx="167767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03580" algn="l"/>
              </a:tabLst>
            </a:pPr>
            <a:r>
              <a:rPr sz="2250" b="1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r>
              <a:rPr sz="225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100" baseline="1984" dirty="0">
                <a:solidFill>
                  <a:srgbClr val="FFFFFF"/>
                </a:solidFill>
                <a:latin typeface="Calibri"/>
                <a:cs typeface="Calibri"/>
              </a:rPr>
              <a:t>Citation</a:t>
            </a:r>
            <a:r>
              <a:rPr sz="2100" spc="-97" baseline="19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baseline="1984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endParaRPr sz="2100" baseline="1984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28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52107" y="2709552"/>
            <a:ext cx="2849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Using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approved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citation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style,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20" dirty="0">
                <a:latin typeface="Calibri"/>
                <a:cs typeface="Calibri"/>
              </a:rPr>
              <a:t>APA, </a:t>
            </a:r>
            <a:r>
              <a:rPr sz="1200" spc="-10" dirty="0">
                <a:latin typeface="Calibri"/>
                <a:cs typeface="Calibri"/>
              </a:rPr>
              <a:t>Chicago,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others,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important.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Consistent </a:t>
            </a:r>
            <a:r>
              <a:rPr sz="1200" dirty="0">
                <a:latin typeface="Calibri"/>
                <a:cs typeface="Calibri"/>
              </a:rPr>
              <a:t>citation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style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ensures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professionalism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credibility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research proposal.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74" y="7475"/>
            <a:ext cx="3415665" cy="5136515"/>
            <a:chOff x="6974" y="7475"/>
            <a:chExt cx="3415665" cy="5136515"/>
          </a:xfrm>
        </p:grpSpPr>
        <p:sp>
          <p:nvSpPr>
            <p:cNvPr id="3" name="object 3"/>
            <p:cNvSpPr/>
            <p:nvPr/>
          </p:nvSpPr>
          <p:spPr>
            <a:xfrm>
              <a:off x="6974" y="7475"/>
              <a:ext cx="3415665" cy="5130165"/>
            </a:xfrm>
            <a:custGeom>
              <a:avLst/>
              <a:gdLst/>
              <a:ahLst/>
              <a:cxnLst/>
              <a:rect l="l" t="t" r="r" b="b"/>
              <a:pathLst>
                <a:path w="3415665" h="5130165">
                  <a:moveTo>
                    <a:pt x="2266130" y="5129851"/>
                  </a:moveTo>
                  <a:lnTo>
                    <a:pt x="0" y="5129851"/>
                  </a:lnTo>
                  <a:lnTo>
                    <a:pt x="0" y="0"/>
                  </a:lnTo>
                  <a:lnTo>
                    <a:pt x="2826466" y="0"/>
                  </a:lnTo>
                  <a:lnTo>
                    <a:pt x="3415621" y="1756830"/>
                  </a:lnTo>
                  <a:lnTo>
                    <a:pt x="2266130" y="5129851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119" y="13572"/>
              <a:ext cx="3375025" cy="5130165"/>
            </a:xfrm>
            <a:custGeom>
              <a:avLst/>
              <a:gdLst/>
              <a:ahLst/>
              <a:cxnLst/>
              <a:rect l="l" t="t" r="r" b="b"/>
              <a:pathLst>
                <a:path w="3375025" h="5130165">
                  <a:moveTo>
                    <a:pt x="2059499" y="5129926"/>
                  </a:moveTo>
                  <a:lnTo>
                    <a:pt x="0" y="5129926"/>
                  </a:lnTo>
                  <a:lnTo>
                    <a:pt x="0" y="0"/>
                  </a:lnTo>
                  <a:lnTo>
                    <a:pt x="2700477" y="0"/>
                  </a:lnTo>
                  <a:lnTo>
                    <a:pt x="3374856" y="1757221"/>
                  </a:lnTo>
                  <a:lnTo>
                    <a:pt x="2059499" y="5129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137662" y="1165860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1355" y="1165860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37662" y="4152900"/>
            <a:ext cx="405765" cy="318770"/>
          </a:xfrm>
          <a:custGeom>
            <a:avLst/>
            <a:gdLst/>
            <a:ahLst/>
            <a:cxnLst/>
            <a:rect l="l" t="t" r="r" b="b"/>
            <a:pathLst>
              <a:path w="405764" h="318770">
                <a:moveTo>
                  <a:pt x="365798" y="0"/>
                </a:moveTo>
                <a:lnTo>
                  <a:pt x="39585" y="0"/>
                </a:lnTo>
                <a:lnTo>
                  <a:pt x="22267" y="2488"/>
                </a:lnTo>
                <a:lnTo>
                  <a:pt x="9896" y="9953"/>
                </a:lnTo>
                <a:lnTo>
                  <a:pt x="2474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4" y="296120"/>
                </a:lnTo>
                <a:lnTo>
                  <a:pt x="9896" y="308562"/>
                </a:lnTo>
                <a:lnTo>
                  <a:pt x="22267" y="316027"/>
                </a:lnTo>
                <a:lnTo>
                  <a:pt x="39585" y="318516"/>
                </a:lnTo>
                <a:lnTo>
                  <a:pt x="365798" y="318516"/>
                </a:lnTo>
                <a:lnTo>
                  <a:pt x="383116" y="316027"/>
                </a:lnTo>
                <a:lnTo>
                  <a:pt x="395487" y="308562"/>
                </a:lnTo>
                <a:lnTo>
                  <a:pt x="402909" y="296120"/>
                </a:lnTo>
                <a:lnTo>
                  <a:pt x="405384" y="278701"/>
                </a:lnTo>
                <a:lnTo>
                  <a:pt x="405384" y="39814"/>
                </a:lnTo>
                <a:lnTo>
                  <a:pt x="402909" y="22395"/>
                </a:lnTo>
                <a:lnTo>
                  <a:pt x="395487" y="9953"/>
                </a:lnTo>
                <a:lnTo>
                  <a:pt x="383116" y="2488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1355" y="4152900"/>
            <a:ext cx="3385185" cy="318770"/>
          </a:xfrm>
          <a:custGeom>
            <a:avLst/>
            <a:gdLst/>
            <a:ahLst/>
            <a:cxnLst/>
            <a:rect l="l" t="t" r="r" b="b"/>
            <a:pathLst>
              <a:path w="3385184" h="318770">
                <a:moveTo>
                  <a:pt x="3345116" y="0"/>
                </a:moveTo>
                <a:lnTo>
                  <a:pt x="39687" y="0"/>
                </a:lnTo>
                <a:lnTo>
                  <a:pt x="22320" y="2488"/>
                </a:lnTo>
                <a:lnTo>
                  <a:pt x="9918" y="9953"/>
                </a:lnTo>
                <a:lnTo>
                  <a:pt x="2479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9" y="296120"/>
                </a:lnTo>
                <a:lnTo>
                  <a:pt x="9918" y="308562"/>
                </a:lnTo>
                <a:lnTo>
                  <a:pt x="22320" y="316027"/>
                </a:lnTo>
                <a:lnTo>
                  <a:pt x="39687" y="318516"/>
                </a:lnTo>
                <a:lnTo>
                  <a:pt x="3345116" y="318516"/>
                </a:lnTo>
                <a:lnTo>
                  <a:pt x="3362477" y="316027"/>
                </a:lnTo>
                <a:lnTo>
                  <a:pt x="3374880" y="308562"/>
                </a:lnTo>
                <a:lnTo>
                  <a:pt x="3382322" y="296120"/>
                </a:lnTo>
                <a:lnTo>
                  <a:pt x="3384804" y="278701"/>
                </a:lnTo>
                <a:lnTo>
                  <a:pt x="3384804" y="39814"/>
                </a:lnTo>
                <a:lnTo>
                  <a:pt x="3382322" y="22395"/>
                </a:lnTo>
                <a:lnTo>
                  <a:pt x="3374880" y="9953"/>
                </a:lnTo>
                <a:lnTo>
                  <a:pt x="3362477" y="2488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7662" y="2161032"/>
            <a:ext cx="405765" cy="318770"/>
          </a:xfrm>
          <a:custGeom>
            <a:avLst/>
            <a:gdLst/>
            <a:ahLst/>
            <a:cxnLst/>
            <a:rect l="l" t="t" r="r" b="b"/>
            <a:pathLst>
              <a:path w="405764" h="318769">
                <a:moveTo>
                  <a:pt x="365798" y="0"/>
                </a:moveTo>
                <a:lnTo>
                  <a:pt x="39585" y="0"/>
                </a:lnTo>
                <a:lnTo>
                  <a:pt x="22267" y="2488"/>
                </a:lnTo>
                <a:lnTo>
                  <a:pt x="9896" y="9953"/>
                </a:lnTo>
                <a:lnTo>
                  <a:pt x="2474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4" y="296120"/>
                </a:lnTo>
                <a:lnTo>
                  <a:pt x="9896" y="308562"/>
                </a:lnTo>
                <a:lnTo>
                  <a:pt x="22267" y="316027"/>
                </a:lnTo>
                <a:lnTo>
                  <a:pt x="39585" y="318516"/>
                </a:lnTo>
                <a:lnTo>
                  <a:pt x="365798" y="318516"/>
                </a:lnTo>
                <a:lnTo>
                  <a:pt x="383116" y="316027"/>
                </a:lnTo>
                <a:lnTo>
                  <a:pt x="395487" y="308562"/>
                </a:lnTo>
                <a:lnTo>
                  <a:pt x="402909" y="296120"/>
                </a:lnTo>
                <a:lnTo>
                  <a:pt x="405384" y="278701"/>
                </a:lnTo>
                <a:lnTo>
                  <a:pt x="405384" y="39814"/>
                </a:lnTo>
                <a:lnTo>
                  <a:pt x="402909" y="22395"/>
                </a:lnTo>
                <a:lnTo>
                  <a:pt x="395487" y="9953"/>
                </a:lnTo>
                <a:lnTo>
                  <a:pt x="383116" y="2488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5" y="2161032"/>
            <a:ext cx="3385185" cy="318770"/>
          </a:xfrm>
          <a:custGeom>
            <a:avLst/>
            <a:gdLst/>
            <a:ahLst/>
            <a:cxnLst/>
            <a:rect l="l" t="t" r="r" b="b"/>
            <a:pathLst>
              <a:path w="3385184" h="318769">
                <a:moveTo>
                  <a:pt x="3345116" y="0"/>
                </a:moveTo>
                <a:lnTo>
                  <a:pt x="39687" y="0"/>
                </a:lnTo>
                <a:lnTo>
                  <a:pt x="22320" y="2488"/>
                </a:lnTo>
                <a:lnTo>
                  <a:pt x="9918" y="9953"/>
                </a:lnTo>
                <a:lnTo>
                  <a:pt x="2479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9" y="296120"/>
                </a:lnTo>
                <a:lnTo>
                  <a:pt x="9918" y="308562"/>
                </a:lnTo>
                <a:lnTo>
                  <a:pt x="22320" y="316027"/>
                </a:lnTo>
                <a:lnTo>
                  <a:pt x="39687" y="318516"/>
                </a:lnTo>
                <a:lnTo>
                  <a:pt x="3345116" y="318516"/>
                </a:lnTo>
                <a:lnTo>
                  <a:pt x="3362477" y="316027"/>
                </a:lnTo>
                <a:lnTo>
                  <a:pt x="3374880" y="308562"/>
                </a:lnTo>
                <a:lnTo>
                  <a:pt x="3382322" y="296120"/>
                </a:lnTo>
                <a:lnTo>
                  <a:pt x="3384804" y="278701"/>
                </a:lnTo>
                <a:lnTo>
                  <a:pt x="3384804" y="39814"/>
                </a:lnTo>
                <a:lnTo>
                  <a:pt x="3382322" y="22395"/>
                </a:lnTo>
                <a:lnTo>
                  <a:pt x="3374880" y="9953"/>
                </a:lnTo>
                <a:lnTo>
                  <a:pt x="3362477" y="2488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37662" y="3157727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355" y="3157727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7662" y="667512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1355" y="667512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7662" y="1662683"/>
            <a:ext cx="405765" cy="318770"/>
          </a:xfrm>
          <a:custGeom>
            <a:avLst/>
            <a:gdLst/>
            <a:ahLst/>
            <a:cxnLst/>
            <a:rect l="l" t="t" r="r" b="b"/>
            <a:pathLst>
              <a:path w="405764" h="318769">
                <a:moveTo>
                  <a:pt x="365798" y="0"/>
                </a:moveTo>
                <a:lnTo>
                  <a:pt x="39585" y="0"/>
                </a:lnTo>
                <a:lnTo>
                  <a:pt x="22267" y="2488"/>
                </a:lnTo>
                <a:lnTo>
                  <a:pt x="9896" y="9953"/>
                </a:lnTo>
                <a:lnTo>
                  <a:pt x="2474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4" y="296120"/>
                </a:lnTo>
                <a:lnTo>
                  <a:pt x="9896" y="308562"/>
                </a:lnTo>
                <a:lnTo>
                  <a:pt x="22267" y="316027"/>
                </a:lnTo>
                <a:lnTo>
                  <a:pt x="39585" y="318516"/>
                </a:lnTo>
                <a:lnTo>
                  <a:pt x="365798" y="318516"/>
                </a:lnTo>
                <a:lnTo>
                  <a:pt x="383116" y="316027"/>
                </a:lnTo>
                <a:lnTo>
                  <a:pt x="395487" y="308562"/>
                </a:lnTo>
                <a:lnTo>
                  <a:pt x="402909" y="296120"/>
                </a:lnTo>
                <a:lnTo>
                  <a:pt x="405384" y="278701"/>
                </a:lnTo>
                <a:lnTo>
                  <a:pt x="405384" y="39814"/>
                </a:lnTo>
                <a:lnTo>
                  <a:pt x="402909" y="22395"/>
                </a:lnTo>
                <a:lnTo>
                  <a:pt x="395487" y="9953"/>
                </a:lnTo>
                <a:lnTo>
                  <a:pt x="383116" y="2488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21355" y="1662683"/>
            <a:ext cx="3385185" cy="318770"/>
          </a:xfrm>
          <a:custGeom>
            <a:avLst/>
            <a:gdLst/>
            <a:ahLst/>
            <a:cxnLst/>
            <a:rect l="l" t="t" r="r" b="b"/>
            <a:pathLst>
              <a:path w="3385184" h="318769">
                <a:moveTo>
                  <a:pt x="3345116" y="0"/>
                </a:moveTo>
                <a:lnTo>
                  <a:pt x="39687" y="0"/>
                </a:lnTo>
                <a:lnTo>
                  <a:pt x="22320" y="2488"/>
                </a:lnTo>
                <a:lnTo>
                  <a:pt x="9918" y="9953"/>
                </a:lnTo>
                <a:lnTo>
                  <a:pt x="2479" y="22395"/>
                </a:lnTo>
                <a:lnTo>
                  <a:pt x="0" y="39814"/>
                </a:lnTo>
                <a:lnTo>
                  <a:pt x="0" y="278701"/>
                </a:lnTo>
                <a:lnTo>
                  <a:pt x="2479" y="296120"/>
                </a:lnTo>
                <a:lnTo>
                  <a:pt x="9918" y="308562"/>
                </a:lnTo>
                <a:lnTo>
                  <a:pt x="22320" y="316027"/>
                </a:lnTo>
                <a:lnTo>
                  <a:pt x="39687" y="318516"/>
                </a:lnTo>
                <a:lnTo>
                  <a:pt x="3345116" y="318516"/>
                </a:lnTo>
                <a:lnTo>
                  <a:pt x="3362477" y="316027"/>
                </a:lnTo>
                <a:lnTo>
                  <a:pt x="3374880" y="308562"/>
                </a:lnTo>
                <a:lnTo>
                  <a:pt x="3382322" y="296120"/>
                </a:lnTo>
                <a:lnTo>
                  <a:pt x="3384804" y="278701"/>
                </a:lnTo>
                <a:lnTo>
                  <a:pt x="3384804" y="39814"/>
                </a:lnTo>
                <a:lnTo>
                  <a:pt x="3382322" y="22395"/>
                </a:lnTo>
                <a:lnTo>
                  <a:pt x="3374880" y="9953"/>
                </a:lnTo>
                <a:lnTo>
                  <a:pt x="3362477" y="2488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37662" y="2659379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1355" y="2659379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7662" y="3656076"/>
            <a:ext cx="405765" cy="317500"/>
          </a:xfrm>
          <a:custGeom>
            <a:avLst/>
            <a:gdLst/>
            <a:ahLst/>
            <a:cxnLst/>
            <a:rect l="l" t="t" r="r" b="b"/>
            <a:pathLst>
              <a:path w="405764" h="317500">
                <a:moveTo>
                  <a:pt x="365798" y="0"/>
                </a:moveTo>
                <a:lnTo>
                  <a:pt x="39585" y="0"/>
                </a:lnTo>
                <a:lnTo>
                  <a:pt x="22267" y="2476"/>
                </a:lnTo>
                <a:lnTo>
                  <a:pt x="9896" y="9906"/>
                </a:lnTo>
                <a:lnTo>
                  <a:pt x="2474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4" y="294703"/>
                </a:lnTo>
                <a:lnTo>
                  <a:pt x="9896" y="307086"/>
                </a:lnTo>
                <a:lnTo>
                  <a:pt x="22267" y="314515"/>
                </a:lnTo>
                <a:lnTo>
                  <a:pt x="39585" y="316992"/>
                </a:lnTo>
                <a:lnTo>
                  <a:pt x="365798" y="316992"/>
                </a:lnTo>
                <a:lnTo>
                  <a:pt x="383116" y="314515"/>
                </a:lnTo>
                <a:lnTo>
                  <a:pt x="395487" y="307086"/>
                </a:lnTo>
                <a:lnTo>
                  <a:pt x="402909" y="294703"/>
                </a:lnTo>
                <a:lnTo>
                  <a:pt x="405384" y="277368"/>
                </a:lnTo>
                <a:lnTo>
                  <a:pt x="405384" y="39624"/>
                </a:lnTo>
                <a:lnTo>
                  <a:pt x="402909" y="22288"/>
                </a:lnTo>
                <a:lnTo>
                  <a:pt x="395487" y="9906"/>
                </a:lnTo>
                <a:lnTo>
                  <a:pt x="383116" y="2476"/>
                </a:lnTo>
                <a:lnTo>
                  <a:pt x="365798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21355" y="3656076"/>
            <a:ext cx="3385185" cy="317500"/>
          </a:xfrm>
          <a:custGeom>
            <a:avLst/>
            <a:gdLst/>
            <a:ahLst/>
            <a:cxnLst/>
            <a:rect l="l" t="t" r="r" b="b"/>
            <a:pathLst>
              <a:path w="3385184" h="317500">
                <a:moveTo>
                  <a:pt x="3345116" y="0"/>
                </a:moveTo>
                <a:lnTo>
                  <a:pt x="39687" y="0"/>
                </a:lnTo>
                <a:lnTo>
                  <a:pt x="22320" y="2476"/>
                </a:lnTo>
                <a:lnTo>
                  <a:pt x="9918" y="9906"/>
                </a:lnTo>
                <a:lnTo>
                  <a:pt x="2479" y="22288"/>
                </a:lnTo>
                <a:lnTo>
                  <a:pt x="0" y="39624"/>
                </a:lnTo>
                <a:lnTo>
                  <a:pt x="0" y="277368"/>
                </a:lnTo>
                <a:lnTo>
                  <a:pt x="2479" y="294703"/>
                </a:lnTo>
                <a:lnTo>
                  <a:pt x="9918" y="307086"/>
                </a:lnTo>
                <a:lnTo>
                  <a:pt x="22320" y="314515"/>
                </a:lnTo>
                <a:lnTo>
                  <a:pt x="39687" y="316992"/>
                </a:lnTo>
                <a:lnTo>
                  <a:pt x="3345116" y="316992"/>
                </a:lnTo>
                <a:lnTo>
                  <a:pt x="3362477" y="314515"/>
                </a:lnTo>
                <a:lnTo>
                  <a:pt x="3374880" y="307086"/>
                </a:lnTo>
                <a:lnTo>
                  <a:pt x="3382322" y="294703"/>
                </a:lnTo>
                <a:lnTo>
                  <a:pt x="3384804" y="277368"/>
                </a:lnTo>
                <a:lnTo>
                  <a:pt x="3384804" y="39624"/>
                </a:lnTo>
                <a:lnTo>
                  <a:pt x="3382322" y="22288"/>
                </a:lnTo>
                <a:lnTo>
                  <a:pt x="3374880" y="9906"/>
                </a:lnTo>
                <a:lnTo>
                  <a:pt x="3362477" y="2476"/>
                </a:lnTo>
                <a:lnTo>
                  <a:pt x="3345116" y="0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8345" y="1431964"/>
            <a:ext cx="22599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215" dirty="0">
                <a:solidFill>
                  <a:srgbClr val="FFFFFF"/>
                </a:solidFill>
                <a:latin typeface="Calibri"/>
                <a:cs typeface="Calibri"/>
              </a:rPr>
              <a:t>CONCLUSION 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29</a:t>
            </a:fld>
            <a:r>
              <a:rPr spc="30" dirty="0"/>
              <a:t> </a:t>
            </a:r>
            <a:r>
              <a:rPr spc="-50" dirty="0"/>
              <a:t>·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231210" y="677781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31210" y="1175748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31210" y="1673715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31210" y="2171682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31210" y="2669649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31210" y="3167616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31210" y="3665583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31210" y="4163550"/>
            <a:ext cx="21780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47813" y="691211"/>
            <a:ext cx="33274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1207" y="1189248"/>
            <a:ext cx="2005964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Motivation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79754" y="1690041"/>
            <a:ext cx="24688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 Questions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54487" y="2185322"/>
            <a:ext cx="17176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Literature</a:t>
            </a:r>
            <a:r>
              <a:rPr sz="13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(Brief)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4096" y="2683359"/>
            <a:ext cx="163893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Theoretical</a:t>
            </a:r>
            <a:r>
              <a:rPr sz="13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8574" y="3181397"/>
            <a:ext cx="163068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35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84969" y="3679433"/>
            <a:ext cx="165798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Contributions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26699" y="4177471"/>
            <a:ext cx="13747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Timeline</a:t>
            </a:r>
            <a:r>
              <a:rPr sz="13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(Optional)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13020"/>
            <a:chOff x="0" y="0"/>
            <a:chExt cx="9144000" cy="5113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2"/>
              <a:ext cx="231647" cy="2316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3" y="385572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" y="385572"/>
              <a:ext cx="230124" cy="2316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3999" y="2005836"/>
            <a:ext cx="5040630" cy="194246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63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5776" y="307517"/>
            <a:ext cx="3514725" cy="4365625"/>
          </a:xfrm>
          <a:custGeom>
            <a:avLst/>
            <a:gdLst/>
            <a:ahLst/>
            <a:cxnLst/>
            <a:rect l="l" t="t" r="r" b="b"/>
            <a:pathLst>
              <a:path w="3514725" h="4365625">
                <a:moveTo>
                  <a:pt x="1429512" y="4316298"/>
                </a:moveTo>
                <a:lnTo>
                  <a:pt x="0" y="4316298"/>
                </a:lnTo>
                <a:lnTo>
                  <a:pt x="0" y="4365066"/>
                </a:lnTo>
                <a:lnTo>
                  <a:pt x="1429512" y="4365066"/>
                </a:lnTo>
                <a:lnTo>
                  <a:pt x="1429512" y="4316298"/>
                </a:lnTo>
                <a:close/>
              </a:path>
              <a:path w="3514725" h="4365625">
                <a:moveTo>
                  <a:pt x="3514280" y="142468"/>
                </a:moveTo>
                <a:lnTo>
                  <a:pt x="3506825" y="97434"/>
                </a:lnTo>
                <a:lnTo>
                  <a:pt x="3486048" y="58331"/>
                </a:lnTo>
                <a:lnTo>
                  <a:pt x="3454362" y="27495"/>
                </a:lnTo>
                <a:lnTo>
                  <a:pt x="3414179" y="7264"/>
                </a:lnTo>
                <a:lnTo>
                  <a:pt x="3367900" y="0"/>
                </a:lnTo>
                <a:lnTo>
                  <a:pt x="2968447" y="0"/>
                </a:lnTo>
                <a:lnTo>
                  <a:pt x="2922181" y="7264"/>
                </a:lnTo>
                <a:lnTo>
                  <a:pt x="2881998" y="27495"/>
                </a:lnTo>
                <a:lnTo>
                  <a:pt x="2850311" y="58331"/>
                </a:lnTo>
                <a:lnTo>
                  <a:pt x="2829522" y="97434"/>
                </a:lnTo>
                <a:lnTo>
                  <a:pt x="2822067" y="142468"/>
                </a:lnTo>
                <a:lnTo>
                  <a:pt x="2822384" y="144449"/>
                </a:lnTo>
                <a:lnTo>
                  <a:pt x="2822054" y="146494"/>
                </a:lnTo>
                <a:lnTo>
                  <a:pt x="2829522" y="191528"/>
                </a:lnTo>
                <a:lnTo>
                  <a:pt x="2850299" y="230632"/>
                </a:lnTo>
                <a:lnTo>
                  <a:pt x="2881985" y="261480"/>
                </a:lnTo>
                <a:lnTo>
                  <a:pt x="2922168" y="281698"/>
                </a:lnTo>
                <a:lnTo>
                  <a:pt x="2968434" y="288963"/>
                </a:lnTo>
                <a:lnTo>
                  <a:pt x="3367900" y="288963"/>
                </a:lnTo>
                <a:lnTo>
                  <a:pt x="3414166" y="281698"/>
                </a:lnTo>
                <a:lnTo>
                  <a:pt x="3454349" y="261480"/>
                </a:lnTo>
                <a:lnTo>
                  <a:pt x="3486035" y="230632"/>
                </a:lnTo>
                <a:lnTo>
                  <a:pt x="3506813" y="191528"/>
                </a:lnTo>
                <a:lnTo>
                  <a:pt x="3514280" y="146494"/>
                </a:lnTo>
                <a:lnTo>
                  <a:pt x="3513937" y="144487"/>
                </a:lnTo>
                <a:lnTo>
                  <a:pt x="3514280" y="142468"/>
                </a:lnTo>
                <a:close/>
              </a:path>
            </a:pathLst>
          </a:custGeom>
          <a:solidFill>
            <a:srgbClr val="D51D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Research</a:t>
            </a:r>
            <a:r>
              <a:rPr spc="-40" dirty="0"/>
              <a:t> </a:t>
            </a:r>
            <a:r>
              <a:rPr spc="-20" dirty="0"/>
              <a:t>Title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64207" y="2915411"/>
            <a:ext cx="2725419" cy="1438656"/>
            <a:chOff x="1664207" y="2915411"/>
            <a:chExt cx="2725419" cy="143865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4207" y="2915411"/>
              <a:ext cx="2517647" cy="1438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73067" y="3154679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208025" y="0"/>
                  </a:moveTo>
                  <a:lnTo>
                    <a:pt x="160353" y="5498"/>
                  </a:lnTo>
                  <a:lnTo>
                    <a:pt x="116577" y="21158"/>
                  </a:lnTo>
                  <a:lnTo>
                    <a:pt x="77950" y="45726"/>
                  </a:lnTo>
                  <a:lnTo>
                    <a:pt x="45726" y="77950"/>
                  </a:lnTo>
                  <a:lnTo>
                    <a:pt x="21158" y="116577"/>
                  </a:lnTo>
                  <a:lnTo>
                    <a:pt x="5498" y="160353"/>
                  </a:lnTo>
                  <a:lnTo>
                    <a:pt x="0" y="208026"/>
                  </a:lnTo>
                  <a:lnTo>
                    <a:pt x="5498" y="255698"/>
                  </a:lnTo>
                  <a:lnTo>
                    <a:pt x="21158" y="299474"/>
                  </a:lnTo>
                  <a:lnTo>
                    <a:pt x="45726" y="338101"/>
                  </a:lnTo>
                  <a:lnTo>
                    <a:pt x="77950" y="370325"/>
                  </a:lnTo>
                  <a:lnTo>
                    <a:pt x="116577" y="394893"/>
                  </a:lnTo>
                  <a:lnTo>
                    <a:pt x="160353" y="410553"/>
                  </a:lnTo>
                  <a:lnTo>
                    <a:pt x="208025" y="416052"/>
                  </a:lnTo>
                  <a:lnTo>
                    <a:pt x="255698" y="410553"/>
                  </a:lnTo>
                  <a:lnTo>
                    <a:pt x="299474" y="394893"/>
                  </a:lnTo>
                  <a:lnTo>
                    <a:pt x="338101" y="370325"/>
                  </a:lnTo>
                  <a:lnTo>
                    <a:pt x="370325" y="338101"/>
                  </a:lnTo>
                  <a:lnTo>
                    <a:pt x="394893" y="299474"/>
                  </a:lnTo>
                  <a:lnTo>
                    <a:pt x="410553" y="255698"/>
                  </a:lnTo>
                  <a:lnTo>
                    <a:pt x="416051" y="208026"/>
                  </a:lnTo>
                  <a:lnTo>
                    <a:pt x="410553" y="160353"/>
                  </a:lnTo>
                  <a:lnTo>
                    <a:pt x="394893" y="116577"/>
                  </a:lnTo>
                  <a:lnTo>
                    <a:pt x="370325" y="77950"/>
                  </a:lnTo>
                  <a:lnTo>
                    <a:pt x="338101" y="45726"/>
                  </a:lnTo>
                  <a:lnTo>
                    <a:pt x="299474" y="21158"/>
                  </a:lnTo>
                  <a:lnTo>
                    <a:pt x="255698" y="5498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860035" y="1225296"/>
            <a:ext cx="2725420" cy="1438910"/>
            <a:chOff x="4860035" y="1225296"/>
            <a:chExt cx="2725420" cy="14389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8824" y="1225296"/>
              <a:ext cx="2516123" cy="14386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60035" y="1463040"/>
              <a:ext cx="416559" cy="417830"/>
            </a:xfrm>
            <a:custGeom>
              <a:avLst/>
              <a:gdLst/>
              <a:ahLst/>
              <a:cxnLst/>
              <a:rect l="l" t="t" r="r" b="b"/>
              <a:pathLst>
                <a:path w="416560" h="417830">
                  <a:moveTo>
                    <a:pt x="208025" y="0"/>
                  </a:moveTo>
                  <a:lnTo>
                    <a:pt x="160353" y="5518"/>
                  </a:lnTo>
                  <a:lnTo>
                    <a:pt x="116577" y="21236"/>
                  </a:lnTo>
                  <a:lnTo>
                    <a:pt x="77950" y="45894"/>
                  </a:lnTo>
                  <a:lnTo>
                    <a:pt x="45726" y="78236"/>
                  </a:lnTo>
                  <a:lnTo>
                    <a:pt x="21158" y="117004"/>
                  </a:lnTo>
                  <a:lnTo>
                    <a:pt x="5498" y="160941"/>
                  </a:lnTo>
                  <a:lnTo>
                    <a:pt x="0" y="208788"/>
                  </a:lnTo>
                  <a:lnTo>
                    <a:pt x="5498" y="256634"/>
                  </a:lnTo>
                  <a:lnTo>
                    <a:pt x="21158" y="300571"/>
                  </a:lnTo>
                  <a:lnTo>
                    <a:pt x="45726" y="339339"/>
                  </a:lnTo>
                  <a:lnTo>
                    <a:pt x="77950" y="371681"/>
                  </a:lnTo>
                  <a:lnTo>
                    <a:pt x="116577" y="396339"/>
                  </a:lnTo>
                  <a:lnTo>
                    <a:pt x="160353" y="412057"/>
                  </a:lnTo>
                  <a:lnTo>
                    <a:pt x="208025" y="417576"/>
                  </a:lnTo>
                  <a:lnTo>
                    <a:pt x="255698" y="412057"/>
                  </a:lnTo>
                  <a:lnTo>
                    <a:pt x="299474" y="396339"/>
                  </a:lnTo>
                  <a:lnTo>
                    <a:pt x="338101" y="371681"/>
                  </a:lnTo>
                  <a:lnTo>
                    <a:pt x="370325" y="339339"/>
                  </a:lnTo>
                  <a:lnTo>
                    <a:pt x="394893" y="300571"/>
                  </a:lnTo>
                  <a:lnTo>
                    <a:pt x="410553" y="256634"/>
                  </a:lnTo>
                  <a:lnTo>
                    <a:pt x="416051" y="208788"/>
                  </a:lnTo>
                  <a:lnTo>
                    <a:pt x="410553" y="160941"/>
                  </a:lnTo>
                  <a:lnTo>
                    <a:pt x="394893" y="117004"/>
                  </a:lnTo>
                  <a:lnTo>
                    <a:pt x="370325" y="78236"/>
                  </a:lnTo>
                  <a:lnTo>
                    <a:pt x="338101" y="45894"/>
                  </a:lnTo>
                  <a:lnTo>
                    <a:pt x="299474" y="21236"/>
                  </a:lnTo>
                  <a:lnTo>
                    <a:pt x="255698" y="5518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81505" y="3228017"/>
            <a:ext cx="2000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8742" y="1537067"/>
            <a:ext cx="2000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5373" y="1266609"/>
            <a:ext cx="2416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Conciseness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Informativeness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1527" y="1612040"/>
            <a:ext cx="2962910" cy="1200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99745" algn="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title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should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both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concise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informative,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distilling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study.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example,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“Board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Gender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Diversity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ESG </a:t>
            </a:r>
            <a:r>
              <a:rPr sz="1100" spc="-10" dirty="0">
                <a:latin typeface="Calibri"/>
                <a:cs typeface="Calibri"/>
              </a:rPr>
              <a:t>Performance: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Evidence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Chinese Listed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Firms” </a:t>
            </a:r>
            <a:r>
              <a:rPr sz="1100" dirty="0">
                <a:latin typeface="Calibri"/>
                <a:cs typeface="Calibri"/>
              </a:rPr>
              <a:t>clearly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conveys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allows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readers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quickly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understand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glance.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5603" y="2908363"/>
            <a:ext cx="300164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Example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30"/>
              </a:spcBef>
            </a:pP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example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combines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board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gender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diversity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ESG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performance,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specifies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context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Chinese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listed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firms.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serves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good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 crafting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effective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title,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balances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brevity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</a:t>
            </a:r>
            <a:r>
              <a:rPr sz="1100" spc="50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inclusion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essential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information.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95116" y="4756184"/>
            <a:ext cx="211454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latin typeface="Arial MT"/>
                <a:cs typeface="Arial MT"/>
              </a:rPr>
              <a:t>· 4</a:t>
            </a:r>
            <a:r>
              <a:rPr sz="800" spc="20" dirty="0">
                <a:latin typeface="Arial MT"/>
                <a:cs typeface="Arial MT"/>
              </a:rPr>
              <a:t> </a:t>
            </a:r>
            <a:r>
              <a:rPr sz="800" spc="-50" dirty="0">
                <a:latin typeface="Arial MT"/>
                <a:cs typeface="Arial MT"/>
              </a:rPr>
              <a:t>·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3999" y="2128094"/>
            <a:ext cx="97091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7116" y="307513"/>
            <a:ext cx="8033384" cy="4365625"/>
            <a:chOff x="547116" y="307513"/>
            <a:chExt cx="8033384" cy="4365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1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385571"/>
              <a:ext cx="231647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8" y="385571"/>
              <a:ext cx="230124" cy="231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65776" y="307517"/>
              <a:ext cx="3514725" cy="4365625"/>
            </a:xfrm>
            <a:custGeom>
              <a:avLst/>
              <a:gdLst/>
              <a:ahLst/>
              <a:cxnLst/>
              <a:rect l="l" t="t" r="r" b="b"/>
              <a:pathLst>
                <a:path w="3514725" h="4365625">
                  <a:moveTo>
                    <a:pt x="1429512" y="4316298"/>
                  </a:moveTo>
                  <a:lnTo>
                    <a:pt x="0" y="4316298"/>
                  </a:lnTo>
                  <a:lnTo>
                    <a:pt x="0" y="4365066"/>
                  </a:lnTo>
                  <a:lnTo>
                    <a:pt x="1429512" y="4365066"/>
                  </a:lnTo>
                  <a:lnTo>
                    <a:pt x="1429512" y="4316298"/>
                  </a:lnTo>
                  <a:close/>
                </a:path>
                <a:path w="3514725" h="4365625">
                  <a:moveTo>
                    <a:pt x="3514280" y="142468"/>
                  </a:moveTo>
                  <a:lnTo>
                    <a:pt x="3506825" y="97434"/>
                  </a:lnTo>
                  <a:lnTo>
                    <a:pt x="3486048" y="58331"/>
                  </a:lnTo>
                  <a:lnTo>
                    <a:pt x="3454362" y="27495"/>
                  </a:lnTo>
                  <a:lnTo>
                    <a:pt x="3414179" y="7264"/>
                  </a:lnTo>
                  <a:lnTo>
                    <a:pt x="3367900" y="0"/>
                  </a:lnTo>
                  <a:lnTo>
                    <a:pt x="2968447" y="0"/>
                  </a:lnTo>
                  <a:lnTo>
                    <a:pt x="2922181" y="7264"/>
                  </a:lnTo>
                  <a:lnTo>
                    <a:pt x="2881998" y="27495"/>
                  </a:lnTo>
                  <a:lnTo>
                    <a:pt x="2850311" y="58331"/>
                  </a:lnTo>
                  <a:lnTo>
                    <a:pt x="2829522" y="97434"/>
                  </a:lnTo>
                  <a:lnTo>
                    <a:pt x="2822067" y="142468"/>
                  </a:lnTo>
                  <a:lnTo>
                    <a:pt x="2822384" y="144449"/>
                  </a:lnTo>
                  <a:lnTo>
                    <a:pt x="2822054" y="146494"/>
                  </a:lnTo>
                  <a:lnTo>
                    <a:pt x="2829522" y="191528"/>
                  </a:lnTo>
                  <a:lnTo>
                    <a:pt x="2850299" y="230632"/>
                  </a:lnTo>
                  <a:lnTo>
                    <a:pt x="2881985" y="261480"/>
                  </a:lnTo>
                  <a:lnTo>
                    <a:pt x="2922168" y="281698"/>
                  </a:lnTo>
                  <a:lnTo>
                    <a:pt x="2968434" y="288963"/>
                  </a:lnTo>
                  <a:lnTo>
                    <a:pt x="3367900" y="288963"/>
                  </a:lnTo>
                  <a:lnTo>
                    <a:pt x="3414166" y="281698"/>
                  </a:lnTo>
                  <a:lnTo>
                    <a:pt x="3454349" y="261480"/>
                  </a:lnTo>
                  <a:lnTo>
                    <a:pt x="3486035" y="230632"/>
                  </a:lnTo>
                  <a:lnTo>
                    <a:pt x="3506813" y="191528"/>
                  </a:lnTo>
                  <a:lnTo>
                    <a:pt x="3514280" y="146494"/>
                  </a:lnTo>
                  <a:lnTo>
                    <a:pt x="3513937" y="144487"/>
                  </a:lnTo>
                  <a:lnTo>
                    <a:pt x="3514280" y="142468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9771" y="2825523"/>
            <a:ext cx="41814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marR="5080" indent="-715645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48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Motivation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Research</a:t>
            </a:r>
            <a:r>
              <a:rPr spc="-45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0257" y="1331245"/>
            <a:ext cx="7976234" cy="2433320"/>
            <a:chOff x="680257" y="1331245"/>
            <a:chExt cx="7976234" cy="2433320"/>
          </a:xfrm>
        </p:grpSpPr>
        <p:sp>
          <p:nvSpPr>
            <p:cNvPr id="4" name="object 4"/>
            <p:cNvSpPr/>
            <p:nvPr/>
          </p:nvSpPr>
          <p:spPr>
            <a:xfrm>
              <a:off x="680257" y="1331245"/>
              <a:ext cx="1682114" cy="1614805"/>
            </a:xfrm>
            <a:custGeom>
              <a:avLst/>
              <a:gdLst/>
              <a:ahLst/>
              <a:cxnLst/>
              <a:rect l="l" t="t" r="r" b="b"/>
              <a:pathLst>
                <a:path w="1682114" h="1614805">
                  <a:moveTo>
                    <a:pt x="403425" y="124681"/>
                  </a:moveTo>
                  <a:lnTo>
                    <a:pt x="127634" y="400472"/>
                  </a:lnTo>
                  <a:lnTo>
                    <a:pt x="132609" y="377537"/>
                  </a:lnTo>
                  <a:lnTo>
                    <a:pt x="379653" y="130492"/>
                  </a:lnTo>
                  <a:lnTo>
                    <a:pt x="403425" y="124681"/>
                  </a:lnTo>
                  <a:close/>
                </a:path>
                <a:path w="1682114" h="1614805">
                  <a:moveTo>
                    <a:pt x="223333" y="322734"/>
                  </a:moveTo>
                  <a:lnTo>
                    <a:pt x="109027" y="437039"/>
                  </a:lnTo>
                  <a:lnTo>
                    <a:pt x="113785" y="414321"/>
                  </a:lnTo>
                  <a:lnTo>
                    <a:pt x="228531" y="299575"/>
                  </a:lnTo>
                  <a:lnTo>
                    <a:pt x="223333" y="322734"/>
                  </a:lnTo>
                  <a:close/>
                </a:path>
                <a:path w="1682114" h="1614805">
                  <a:moveTo>
                    <a:pt x="441855" y="104211"/>
                  </a:moveTo>
                  <a:lnTo>
                    <a:pt x="322136" y="223931"/>
                  </a:lnTo>
                  <a:lnTo>
                    <a:pt x="298700" y="229406"/>
                  </a:lnTo>
                  <a:lnTo>
                    <a:pt x="418203" y="109903"/>
                  </a:lnTo>
                  <a:lnTo>
                    <a:pt x="441855" y="104211"/>
                  </a:lnTo>
                  <a:close/>
                </a:path>
                <a:path w="1682114" h="1614805">
                  <a:moveTo>
                    <a:pt x="177288" y="386739"/>
                  </a:moveTo>
                  <a:lnTo>
                    <a:pt x="90862" y="473166"/>
                  </a:lnTo>
                  <a:lnTo>
                    <a:pt x="95394" y="450672"/>
                  </a:lnTo>
                  <a:lnTo>
                    <a:pt x="182195" y="363872"/>
                  </a:lnTo>
                  <a:lnTo>
                    <a:pt x="177288" y="386739"/>
                  </a:lnTo>
                  <a:close/>
                </a:path>
                <a:path w="1682114" h="1614805">
                  <a:moveTo>
                    <a:pt x="502696" y="79291"/>
                  </a:moveTo>
                  <a:lnTo>
                    <a:pt x="439931" y="142057"/>
                  </a:lnTo>
                  <a:lnTo>
                    <a:pt x="416428" y="147599"/>
                  </a:lnTo>
                  <a:lnTo>
                    <a:pt x="388123" y="175904"/>
                  </a:lnTo>
                  <a:lnTo>
                    <a:pt x="364620" y="181447"/>
                  </a:lnTo>
                  <a:lnTo>
                    <a:pt x="456348" y="89718"/>
                  </a:lnTo>
                  <a:lnTo>
                    <a:pt x="502696" y="79291"/>
                  </a:lnTo>
                  <a:close/>
                </a:path>
                <a:path w="1682114" h="1614805">
                  <a:moveTo>
                    <a:pt x="128452" y="471496"/>
                  </a:moveTo>
                  <a:lnTo>
                    <a:pt x="56070" y="543878"/>
                  </a:lnTo>
                  <a:lnTo>
                    <a:pt x="77475" y="486552"/>
                  </a:lnTo>
                  <a:lnTo>
                    <a:pt x="150516" y="413511"/>
                  </a:lnTo>
                  <a:lnTo>
                    <a:pt x="145893" y="436095"/>
                  </a:lnTo>
                  <a:lnTo>
                    <a:pt x="132866" y="449122"/>
                  </a:lnTo>
                  <a:lnTo>
                    <a:pt x="128452" y="471496"/>
                  </a:lnTo>
                  <a:close/>
                </a:path>
                <a:path w="1682114" h="1614805">
                  <a:moveTo>
                    <a:pt x="902342" y="38856"/>
                  </a:moveTo>
                  <a:lnTo>
                    <a:pt x="856563" y="30753"/>
                  </a:lnTo>
                  <a:lnTo>
                    <a:pt x="856907" y="30409"/>
                  </a:lnTo>
                  <a:lnTo>
                    <a:pt x="819084" y="32311"/>
                  </a:lnTo>
                  <a:lnTo>
                    <a:pt x="819443" y="31952"/>
                  </a:lnTo>
                  <a:lnTo>
                    <a:pt x="780626" y="34848"/>
                  </a:lnTo>
                  <a:lnTo>
                    <a:pt x="781007" y="34467"/>
                  </a:lnTo>
                  <a:lnTo>
                    <a:pt x="741218" y="38335"/>
                  </a:lnTo>
                  <a:lnTo>
                    <a:pt x="741614" y="37939"/>
                  </a:lnTo>
                  <a:lnTo>
                    <a:pt x="700875" y="42757"/>
                  </a:lnTo>
                  <a:lnTo>
                    <a:pt x="701294" y="42339"/>
                  </a:lnTo>
                  <a:lnTo>
                    <a:pt x="659642" y="48069"/>
                  </a:lnTo>
                  <a:lnTo>
                    <a:pt x="659963" y="47748"/>
                  </a:lnTo>
                  <a:lnTo>
                    <a:pt x="638794" y="50957"/>
                  </a:lnTo>
                  <a:lnTo>
                    <a:pt x="626836" y="62915"/>
                  </a:lnTo>
                  <a:lnTo>
                    <a:pt x="605232" y="66558"/>
                  </a:lnTo>
                  <a:lnTo>
                    <a:pt x="605464" y="66326"/>
                  </a:lnTo>
                  <a:lnTo>
                    <a:pt x="583651" y="70178"/>
                  </a:lnTo>
                  <a:lnTo>
                    <a:pt x="571073" y="82757"/>
                  </a:lnTo>
                  <a:lnTo>
                    <a:pt x="548841" y="87028"/>
                  </a:lnTo>
                  <a:lnTo>
                    <a:pt x="549073" y="86796"/>
                  </a:lnTo>
                  <a:lnTo>
                    <a:pt x="526639" y="91269"/>
                  </a:lnTo>
                  <a:lnTo>
                    <a:pt x="526878" y="91030"/>
                  </a:lnTo>
                  <a:lnTo>
                    <a:pt x="504243" y="95705"/>
                  </a:lnTo>
                  <a:lnTo>
                    <a:pt x="477074" y="122874"/>
                  </a:lnTo>
                  <a:lnTo>
                    <a:pt x="453855" y="128132"/>
                  </a:lnTo>
                  <a:lnTo>
                    <a:pt x="516598" y="65389"/>
                  </a:lnTo>
                  <a:lnTo>
                    <a:pt x="552754" y="47194"/>
                  </a:lnTo>
                  <a:lnTo>
                    <a:pt x="597053" y="38816"/>
                  </a:lnTo>
                  <a:lnTo>
                    <a:pt x="661916" y="27834"/>
                  </a:lnTo>
                  <a:lnTo>
                    <a:pt x="694962" y="12749"/>
                  </a:lnTo>
                  <a:lnTo>
                    <a:pt x="736105" y="7527"/>
                  </a:lnTo>
                  <a:lnTo>
                    <a:pt x="776283" y="3270"/>
                  </a:lnTo>
                  <a:lnTo>
                    <a:pt x="815475" y="0"/>
                  </a:lnTo>
                  <a:lnTo>
                    <a:pt x="862629" y="6727"/>
                  </a:lnTo>
                  <a:lnTo>
                    <a:pt x="899764" y="5513"/>
                  </a:lnTo>
                  <a:lnTo>
                    <a:pt x="914779" y="8458"/>
                  </a:lnTo>
                  <a:lnTo>
                    <a:pt x="893040" y="30197"/>
                  </a:lnTo>
                  <a:lnTo>
                    <a:pt x="902342" y="38856"/>
                  </a:lnTo>
                  <a:close/>
                </a:path>
                <a:path w="1682114" h="1614805">
                  <a:moveTo>
                    <a:pt x="145064" y="1245147"/>
                  </a:moveTo>
                  <a:lnTo>
                    <a:pt x="116438" y="1255812"/>
                  </a:lnTo>
                  <a:lnTo>
                    <a:pt x="96315" y="1222053"/>
                  </a:lnTo>
                  <a:lnTo>
                    <a:pt x="84826" y="1197622"/>
                  </a:lnTo>
                  <a:lnTo>
                    <a:pt x="72070" y="1174456"/>
                  </a:lnTo>
                  <a:lnTo>
                    <a:pt x="68571" y="1159995"/>
                  </a:lnTo>
                  <a:lnTo>
                    <a:pt x="65402" y="1145204"/>
                  </a:lnTo>
                  <a:lnTo>
                    <a:pt x="53566" y="1121119"/>
                  </a:lnTo>
                  <a:lnTo>
                    <a:pt x="42044" y="1096719"/>
                  </a:lnTo>
                  <a:lnTo>
                    <a:pt x="39809" y="1080994"/>
                  </a:lnTo>
                  <a:lnTo>
                    <a:pt x="37866" y="1064976"/>
                  </a:lnTo>
                  <a:lnTo>
                    <a:pt x="27242" y="1039680"/>
                  </a:lnTo>
                  <a:lnTo>
                    <a:pt x="25919" y="1023042"/>
                  </a:lnTo>
                  <a:lnTo>
                    <a:pt x="15042" y="980037"/>
                  </a:lnTo>
                  <a:lnTo>
                    <a:pt x="14259" y="944899"/>
                  </a:lnTo>
                  <a:lnTo>
                    <a:pt x="5528" y="899749"/>
                  </a:lnTo>
                  <a:lnTo>
                    <a:pt x="6779" y="862577"/>
                  </a:lnTo>
                  <a:lnTo>
                    <a:pt x="0" y="815475"/>
                  </a:lnTo>
                  <a:lnTo>
                    <a:pt x="3098" y="776455"/>
                  </a:lnTo>
                  <a:lnTo>
                    <a:pt x="7056" y="736576"/>
                  </a:lnTo>
                  <a:lnTo>
                    <a:pt x="11777" y="695934"/>
                  </a:lnTo>
                  <a:lnTo>
                    <a:pt x="29383" y="642407"/>
                  </a:lnTo>
                  <a:lnTo>
                    <a:pt x="35981" y="599888"/>
                  </a:lnTo>
                  <a:lnTo>
                    <a:pt x="43230" y="556718"/>
                  </a:lnTo>
                  <a:lnTo>
                    <a:pt x="102720" y="497228"/>
                  </a:lnTo>
                  <a:lnTo>
                    <a:pt x="98673" y="519236"/>
                  </a:lnTo>
                  <a:lnTo>
                    <a:pt x="86229" y="531680"/>
                  </a:lnTo>
                  <a:lnTo>
                    <a:pt x="82451" y="553418"/>
                  </a:lnTo>
                  <a:lnTo>
                    <a:pt x="82676" y="553193"/>
                  </a:lnTo>
                  <a:lnTo>
                    <a:pt x="79040" y="574789"/>
                  </a:lnTo>
                  <a:lnTo>
                    <a:pt x="79264" y="574565"/>
                  </a:lnTo>
                  <a:lnTo>
                    <a:pt x="75778" y="596012"/>
                  </a:lnTo>
                  <a:lnTo>
                    <a:pt x="75995" y="595795"/>
                  </a:lnTo>
                  <a:lnTo>
                    <a:pt x="72666" y="617084"/>
                  </a:lnTo>
                  <a:lnTo>
                    <a:pt x="49170" y="640581"/>
                  </a:lnTo>
                  <a:lnTo>
                    <a:pt x="46334" y="661377"/>
                  </a:lnTo>
                  <a:lnTo>
                    <a:pt x="46544" y="661167"/>
                  </a:lnTo>
                  <a:lnTo>
                    <a:pt x="43888" y="681784"/>
                  </a:lnTo>
                  <a:lnTo>
                    <a:pt x="44090" y="681582"/>
                  </a:lnTo>
                  <a:lnTo>
                    <a:pt x="41621" y="702011"/>
                  </a:lnTo>
                  <a:lnTo>
                    <a:pt x="41920" y="701712"/>
                  </a:lnTo>
                  <a:lnTo>
                    <a:pt x="37543" y="742010"/>
                  </a:lnTo>
                  <a:lnTo>
                    <a:pt x="37932" y="741622"/>
                  </a:lnTo>
                  <a:lnTo>
                    <a:pt x="34355" y="781120"/>
                  </a:lnTo>
                  <a:lnTo>
                    <a:pt x="34729" y="780746"/>
                  </a:lnTo>
                  <a:lnTo>
                    <a:pt x="31989" y="819406"/>
                  </a:lnTo>
                  <a:lnTo>
                    <a:pt x="32348" y="819047"/>
                  </a:lnTo>
                  <a:lnTo>
                    <a:pt x="30506" y="856810"/>
                  </a:lnTo>
                  <a:lnTo>
                    <a:pt x="30850" y="856466"/>
                  </a:lnTo>
                  <a:lnTo>
                    <a:pt x="38916" y="902282"/>
                  </a:lnTo>
                  <a:lnTo>
                    <a:pt x="39237" y="901960"/>
                  </a:lnTo>
                  <a:lnTo>
                    <a:pt x="39302" y="937816"/>
                  </a:lnTo>
                  <a:lnTo>
                    <a:pt x="39609" y="937510"/>
                  </a:lnTo>
                  <a:lnTo>
                    <a:pt x="49679" y="981321"/>
                  </a:lnTo>
                  <a:lnTo>
                    <a:pt x="49971" y="981030"/>
                  </a:lnTo>
                  <a:lnTo>
                    <a:pt x="52114" y="1014807"/>
                  </a:lnTo>
                  <a:lnTo>
                    <a:pt x="52324" y="1014597"/>
                  </a:lnTo>
                  <a:lnTo>
                    <a:pt x="53811" y="1031071"/>
                  </a:lnTo>
                  <a:lnTo>
                    <a:pt x="53946" y="1030936"/>
                  </a:lnTo>
                  <a:lnTo>
                    <a:pt x="64902" y="1056579"/>
                  </a:lnTo>
                  <a:lnTo>
                    <a:pt x="66887" y="1071876"/>
                  </a:lnTo>
                  <a:lnTo>
                    <a:pt x="69361" y="1087363"/>
                  </a:lnTo>
                  <a:lnTo>
                    <a:pt x="81107" y="1111538"/>
                  </a:lnTo>
                  <a:lnTo>
                    <a:pt x="93160" y="1135406"/>
                  </a:lnTo>
                  <a:lnTo>
                    <a:pt x="96539" y="1149988"/>
                  </a:lnTo>
                  <a:lnTo>
                    <a:pt x="100225" y="1164262"/>
                  </a:lnTo>
                  <a:lnTo>
                    <a:pt x="113212" y="1187196"/>
                  </a:lnTo>
                  <a:lnTo>
                    <a:pt x="113377" y="1187031"/>
                  </a:lnTo>
                  <a:lnTo>
                    <a:pt x="120154" y="1198214"/>
                  </a:lnTo>
                  <a:lnTo>
                    <a:pt x="108096" y="1210273"/>
                  </a:lnTo>
                  <a:lnTo>
                    <a:pt x="124450" y="1211879"/>
                  </a:lnTo>
                  <a:lnTo>
                    <a:pt x="145064" y="1245147"/>
                  </a:lnTo>
                  <a:close/>
                </a:path>
                <a:path w="1682114" h="1614805">
                  <a:moveTo>
                    <a:pt x="1022615" y="26346"/>
                  </a:moveTo>
                  <a:lnTo>
                    <a:pt x="997847" y="51114"/>
                  </a:lnTo>
                  <a:lnTo>
                    <a:pt x="971937" y="41102"/>
                  </a:lnTo>
                  <a:lnTo>
                    <a:pt x="972147" y="40893"/>
                  </a:lnTo>
                  <a:lnTo>
                    <a:pt x="928492" y="30666"/>
                  </a:lnTo>
                  <a:lnTo>
                    <a:pt x="928791" y="30367"/>
                  </a:lnTo>
                  <a:lnTo>
                    <a:pt x="893040" y="30197"/>
                  </a:lnTo>
                  <a:lnTo>
                    <a:pt x="914779" y="8458"/>
                  </a:lnTo>
                  <a:lnTo>
                    <a:pt x="944810" y="14349"/>
                  </a:lnTo>
                  <a:lnTo>
                    <a:pt x="979746" y="15333"/>
                  </a:lnTo>
                  <a:lnTo>
                    <a:pt x="996855" y="16185"/>
                  </a:lnTo>
                  <a:lnTo>
                    <a:pt x="1022615" y="26346"/>
                  </a:lnTo>
                  <a:close/>
                </a:path>
                <a:path w="1682114" h="1614805">
                  <a:moveTo>
                    <a:pt x="1625779" y="645119"/>
                  </a:moveTo>
                  <a:lnTo>
                    <a:pt x="1614841" y="619514"/>
                  </a:lnTo>
                  <a:lnTo>
                    <a:pt x="1621631" y="612723"/>
                  </a:lnTo>
                  <a:lnTo>
                    <a:pt x="1610177" y="588257"/>
                  </a:lnTo>
                  <a:lnTo>
                    <a:pt x="1598431" y="564082"/>
                  </a:lnTo>
                  <a:lnTo>
                    <a:pt x="1595358" y="549194"/>
                  </a:lnTo>
                  <a:lnTo>
                    <a:pt x="1591979" y="534612"/>
                  </a:lnTo>
                  <a:lnTo>
                    <a:pt x="1579313" y="511357"/>
                  </a:lnTo>
                  <a:lnTo>
                    <a:pt x="1566326" y="488423"/>
                  </a:lnTo>
                  <a:lnTo>
                    <a:pt x="1562005" y="474784"/>
                  </a:lnTo>
                  <a:lnTo>
                    <a:pt x="1548367" y="452501"/>
                  </a:lnTo>
                  <a:lnTo>
                    <a:pt x="1534400" y="430547"/>
                  </a:lnTo>
                  <a:lnTo>
                    <a:pt x="1529054" y="417933"/>
                  </a:lnTo>
                  <a:lnTo>
                    <a:pt x="1523326" y="405699"/>
                  </a:lnTo>
                  <a:lnTo>
                    <a:pt x="1508245" y="384860"/>
                  </a:lnTo>
                  <a:lnTo>
                    <a:pt x="1501763" y="373382"/>
                  </a:lnTo>
                  <a:lnTo>
                    <a:pt x="1485933" y="353290"/>
                  </a:lnTo>
                  <a:lnTo>
                    <a:pt x="1469730" y="333572"/>
                  </a:lnTo>
                  <a:lnTo>
                    <a:pt x="1462141" y="323201"/>
                  </a:lnTo>
                  <a:lnTo>
                    <a:pt x="1445220" y="304201"/>
                  </a:lnTo>
                  <a:lnTo>
                    <a:pt x="1419266" y="276273"/>
                  </a:lnTo>
                  <a:lnTo>
                    <a:pt x="1401283" y="258335"/>
                  </a:lnTo>
                  <a:lnTo>
                    <a:pt x="1391922" y="249736"/>
                  </a:lnTo>
                  <a:lnTo>
                    <a:pt x="1373228" y="232508"/>
                  </a:lnTo>
                  <a:lnTo>
                    <a:pt x="1363179" y="224597"/>
                  </a:lnTo>
                  <a:lnTo>
                    <a:pt x="1343805" y="208050"/>
                  </a:lnTo>
                  <a:lnTo>
                    <a:pt x="1324102" y="191832"/>
                  </a:lnTo>
                  <a:lnTo>
                    <a:pt x="1313035" y="184938"/>
                  </a:lnTo>
                  <a:lnTo>
                    <a:pt x="1292667" y="169386"/>
                  </a:lnTo>
                  <a:lnTo>
                    <a:pt x="1280949" y="163143"/>
                  </a:lnTo>
                  <a:lnTo>
                    <a:pt x="1259930" y="148241"/>
                  </a:lnTo>
                  <a:lnTo>
                    <a:pt x="1247570" y="142641"/>
                  </a:lnTo>
                  <a:lnTo>
                    <a:pt x="1225908" y="128382"/>
                  </a:lnTo>
                  <a:lnTo>
                    <a:pt x="1212919" y="123410"/>
                  </a:lnTo>
                  <a:lnTo>
                    <a:pt x="1199609" y="118760"/>
                  </a:lnTo>
                  <a:lnTo>
                    <a:pt x="1177019" y="105428"/>
                  </a:lnTo>
                  <a:lnTo>
                    <a:pt x="1154123" y="92403"/>
                  </a:lnTo>
                  <a:lnTo>
                    <a:pt x="1139900" y="88665"/>
                  </a:lnTo>
                  <a:lnTo>
                    <a:pt x="1125386" y="85219"/>
                  </a:lnTo>
                  <a:lnTo>
                    <a:pt x="1101593" y="73092"/>
                  </a:lnTo>
                  <a:lnTo>
                    <a:pt x="1086488" y="70236"/>
                  </a:lnTo>
                  <a:lnTo>
                    <a:pt x="1071091" y="67672"/>
                  </a:lnTo>
                  <a:lnTo>
                    <a:pt x="1046430" y="56412"/>
                  </a:lnTo>
                  <a:lnTo>
                    <a:pt x="1031082" y="54494"/>
                  </a:lnTo>
                  <a:lnTo>
                    <a:pt x="1005243" y="43718"/>
                  </a:lnTo>
                  <a:lnTo>
                    <a:pt x="1030138" y="18822"/>
                  </a:lnTo>
                  <a:lnTo>
                    <a:pt x="1055330" y="29551"/>
                  </a:lnTo>
                  <a:lnTo>
                    <a:pt x="1080223" y="40580"/>
                  </a:lnTo>
                  <a:lnTo>
                    <a:pt x="1095844" y="42919"/>
                  </a:lnTo>
                  <a:lnTo>
                    <a:pt x="1111166" y="45558"/>
                  </a:lnTo>
                  <a:lnTo>
                    <a:pt x="1135169" y="57476"/>
                  </a:lnTo>
                  <a:lnTo>
                    <a:pt x="1158865" y="69701"/>
                  </a:lnTo>
                  <a:lnTo>
                    <a:pt x="1164287" y="64279"/>
                  </a:lnTo>
                  <a:lnTo>
                    <a:pt x="1187355" y="77132"/>
                  </a:lnTo>
                  <a:lnTo>
                    <a:pt x="1210117" y="90291"/>
                  </a:lnTo>
                  <a:lnTo>
                    <a:pt x="1223569" y="94799"/>
                  </a:lnTo>
                  <a:lnTo>
                    <a:pt x="1245688" y="108602"/>
                  </a:lnTo>
                  <a:lnTo>
                    <a:pt x="1258497" y="113753"/>
                  </a:lnTo>
                  <a:lnTo>
                    <a:pt x="1279957" y="128214"/>
                  </a:lnTo>
                  <a:lnTo>
                    <a:pt x="1292108" y="134024"/>
                  </a:lnTo>
                  <a:lnTo>
                    <a:pt x="1312903" y="149150"/>
                  </a:lnTo>
                  <a:lnTo>
                    <a:pt x="1333354" y="164620"/>
                  </a:lnTo>
                  <a:lnTo>
                    <a:pt x="1344488" y="171447"/>
                  </a:lnTo>
                  <a:lnTo>
                    <a:pt x="1364250" y="187605"/>
                  </a:lnTo>
                  <a:lnTo>
                    <a:pt x="1383669" y="204107"/>
                  </a:lnTo>
                  <a:lnTo>
                    <a:pt x="1393756" y="211981"/>
                  </a:lnTo>
                  <a:lnTo>
                    <a:pt x="1421841" y="237777"/>
                  </a:lnTo>
                  <a:lnTo>
                    <a:pt x="1448483" y="265017"/>
                  </a:lnTo>
                  <a:lnTo>
                    <a:pt x="1482624" y="302718"/>
                  </a:lnTo>
                  <a:lnTo>
                    <a:pt x="1490153" y="313149"/>
                  </a:lnTo>
                  <a:lnTo>
                    <a:pt x="1506289" y="332934"/>
                  </a:lnTo>
                  <a:lnTo>
                    <a:pt x="1522044" y="353101"/>
                  </a:lnTo>
                  <a:lnTo>
                    <a:pt x="1528429" y="364676"/>
                  </a:lnTo>
                  <a:lnTo>
                    <a:pt x="1543406" y="385620"/>
                  </a:lnTo>
                  <a:lnTo>
                    <a:pt x="1557993" y="406953"/>
                  </a:lnTo>
                  <a:lnTo>
                    <a:pt x="1563212" y="419695"/>
                  </a:lnTo>
                  <a:lnTo>
                    <a:pt x="1577037" y="441791"/>
                  </a:lnTo>
                  <a:lnTo>
                    <a:pt x="1590511" y="464239"/>
                  </a:lnTo>
                  <a:lnTo>
                    <a:pt x="1594667" y="478042"/>
                  </a:lnTo>
                  <a:lnTo>
                    <a:pt x="1607468" y="501163"/>
                  </a:lnTo>
                  <a:lnTo>
                    <a:pt x="1619947" y="524605"/>
                  </a:lnTo>
                  <a:lnTo>
                    <a:pt x="1614136" y="530416"/>
                  </a:lnTo>
                  <a:lnTo>
                    <a:pt x="1625972" y="554501"/>
                  </a:lnTo>
                  <a:lnTo>
                    <a:pt x="1637494" y="578900"/>
                  </a:lnTo>
                  <a:lnTo>
                    <a:pt x="1639729" y="594626"/>
                  </a:lnTo>
                  <a:lnTo>
                    <a:pt x="1650652" y="619623"/>
                  </a:lnTo>
                  <a:lnTo>
                    <a:pt x="1625727" y="644548"/>
                  </a:lnTo>
                  <a:lnTo>
                    <a:pt x="1625779" y="645119"/>
                  </a:lnTo>
                  <a:close/>
                </a:path>
                <a:path w="1682114" h="1614805">
                  <a:moveTo>
                    <a:pt x="53946" y="1030936"/>
                  </a:moveTo>
                  <a:lnTo>
                    <a:pt x="53811" y="1031071"/>
                  </a:lnTo>
                  <a:lnTo>
                    <a:pt x="53759" y="1030501"/>
                  </a:lnTo>
                  <a:lnTo>
                    <a:pt x="53946" y="1030936"/>
                  </a:lnTo>
                  <a:close/>
                </a:path>
                <a:path w="1682114" h="1614805">
                  <a:moveTo>
                    <a:pt x="144426" y="1281706"/>
                  </a:moveTo>
                  <a:lnTo>
                    <a:pt x="87708" y="1266582"/>
                  </a:lnTo>
                  <a:lnTo>
                    <a:pt x="96315" y="1222053"/>
                  </a:lnTo>
                  <a:lnTo>
                    <a:pt x="116438" y="1255812"/>
                  </a:lnTo>
                  <a:lnTo>
                    <a:pt x="145064" y="1245147"/>
                  </a:lnTo>
                  <a:lnTo>
                    <a:pt x="161348" y="1228863"/>
                  </a:lnTo>
                  <a:lnTo>
                    <a:pt x="173794" y="1234377"/>
                  </a:lnTo>
                  <a:lnTo>
                    <a:pt x="144426" y="1281706"/>
                  </a:lnTo>
                  <a:close/>
                </a:path>
                <a:path w="1682114" h="1614805">
                  <a:moveTo>
                    <a:pt x="124450" y="1211879"/>
                  </a:moveTo>
                  <a:lnTo>
                    <a:pt x="108096" y="1210273"/>
                  </a:lnTo>
                  <a:lnTo>
                    <a:pt x="120154" y="1198214"/>
                  </a:lnTo>
                  <a:lnTo>
                    <a:pt x="124450" y="1211879"/>
                  </a:lnTo>
                  <a:close/>
                </a:path>
                <a:path w="1682114" h="1614805">
                  <a:moveTo>
                    <a:pt x="161348" y="1228863"/>
                  </a:moveTo>
                  <a:lnTo>
                    <a:pt x="145064" y="1245147"/>
                  </a:lnTo>
                  <a:lnTo>
                    <a:pt x="124450" y="1211879"/>
                  </a:lnTo>
                  <a:lnTo>
                    <a:pt x="161348" y="1228863"/>
                  </a:lnTo>
                  <a:close/>
                </a:path>
                <a:path w="1682114" h="1614805">
                  <a:moveTo>
                    <a:pt x="1660870" y="681247"/>
                  </a:moveTo>
                  <a:lnTo>
                    <a:pt x="1638548" y="703570"/>
                  </a:lnTo>
                  <a:lnTo>
                    <a:pt x="1627424" y="660813"/>
                  </a:lnTo>
                  <a:lnTo>
                    <a:pt x="1627214" y="661022"/>
                  </a:lnTo>
                  <a:lnTo>
                    <a:pt x="1625727" y="644548"/>
                  </a:lnTo>
                  <a:lnTo>
                    <a:pt x="1650652" y="619623"/>
                  </a:lnTo>
                  <a:lnTo>
                    <a:pt x="1652296" y="635940"/>
                  </a:lnTo>
                  <a:lnTo>
                    <a:pt x="1662599" y="661558"/>
                  </a:lnTo>
                  <a:lnTo>
                    <a:pt x="1660870" y="681247"/>
                  </a:lnTo>
                  <a:close/>
                </a:path>
                <a:path w="1682114" h="1614805">
                  <a:moveTo>
                    <a:pt x="1671005" y="724994"/>
                  </a:moveTo>
                  <a:lnTo>
                    <a:pt x="1648909" y="747090"/>
                  </a:lnTo>
                  <a:lnTo>
                    <a:pt x="1629859" y="694298"/>
                  </a:lnTo>
                  <a:lnTo>
                    <a:pt x="1638548" y="703570"/>
                  </a:lnTo>
                  <a:lnTo>
                    <a:pt x="1660870" y="681247"/>
                  </a:lnTo>
                  <a:lnTo>
                    <a:pt x="1664496" y="695582"/>
                  </a:lnTo>
                  <a:lnTo>
                    <a:pt x="1671005" y="724994"/>
                  </a:lnTo>
                  <a:close/>
                </a:path>
                <a:path w="1682114" h="1614805">
                  <a:moveTo>
                    <a:pt x="1632448" y="1140722"/>
                  </a:moveTo>
                  <a:lnTo>
                    <a:pt x="1572869" y="1200301"/>
                  </a:lnTo>
                  <a:lnTo>
                    <a:pt x="1577050" y="1178159"/>
                  </a:lnTo>
                  <a:lnTo>
                    <a:pt x="1589614" y="1165596"/>
                  </a:lnTo>
                  <a:lnTo>
                    <a:pt x="1593533" y="1143716"/>
                  </a:lnTo>
                  <a:lnTo>
                    <a:pt x="1593309" y="1143940"/>
                  </a:lnTo>
                  <a:lnTo>
                    <a:pt x="1597087" y="1122202"/>
                  </a:lnTo>
                  <a:lnTo>
                    <a:pt x="1596862" y="1122426"/>
                  </a:lnTo>
                  <a:lnTo>
                    <a:pt x="1600498" y="1100830"/>
                  </a:lnTo>
                  <a:lnTo>
                    <a:pt x="1600274" y="1101054"/>
                  </a:lnTo>
                  <a:lnTo>
                    <a:pt x="1603760" y="1079608"/>
                  </a:lnTo>
                  <a:lnTo>
                    <a:pt x="1627578" y="1055790"/>
                  </a:lnTo>
                  <a:lnTo>
                    <a:pt x="1630578" y="1034829"/>
                  </a:lnTo>
                  <a:lnTo>
                    <a:pt x="1630368" y="1035038"/>
                  </a:lnTo>
                  <a:lnTo>
                    <a:pt x="1633204" y="1014243"/>
                  </a:lnTo>
                  <a:lnTo>
                    <a:pt x="1632994" y="1014452"/>
                  </a:lnTo>
                  <a:lnTo>
                    <a:pt x="1635650" y="993836"/>
                  </a:lnTo>
                  <a:lnTo>
                    <a:pt x="1635448" y="994037"/>
                  </a:lnTo>
                  <a:lnTo>
                    <a:pt x="1637917" y="973608"/>
                  </a:lnTo>
                  <a:lnTo>
                    <a:pt x="1637618" y="973907"/>
                  </a:lnTo>
                  <a:lnTo>
                    <a:pt x="1650976" y="942589"/>
                  </a:lnTo>
                  <a:lnTo>
                    <a:pt x="1650587" y="942978"/>
                  </a:lnTo>
                  <a:lnTo>
                    <a:pt x="1645183" y="894500"/>
                  </a:lnTo>
                  <a:lnTo>
                    <a:pt x="1644809" y="894874"/>
                  </a:lnTo>
                  <a:lnTo>
                    <a:pt x="1647549" y="856213"/>
                  </a:lnTo>
                  <a:lnTo>
                    <a:pt x="1647190" y="856572"/>
                  </a:lnTo>
                  <a:lnTo>
                    <a:pt x="1649032" y="818809"/>
                  </a:lnTo>
                  <a:lnTo>
                    <a:pt x="1648688" y="819153"/>
                  </a:lnTo>
                  <a:lnTo>
                    <a:pt x="1640622" y="773338"/>
                  </a:lnTo>
                  <a:lnTo>
                    <a:pt x="1640301" y="773659"/>
                  </a:lnTo>
                  <a:lnTo>
                    <a:pt x="1640236" y="737803"/>
                  </a:lnTo>
                  <a:lnTo>
                    <a:pt x="1648909" y="747090"/>
                  </a:lnTo>
                  <a:lnTo>
                    <a:pt x="1671005" y="724994"/>
                  </a:lnTo>
                  <a:lnTo>
                    <a:pt x="1674259" y="739700"/>
                  </a:lnTo>
                  <a:lnTo>
                    <a:pt x="1674010" y="775870"/>
                  </a:lnTo>
                  <a:lnTo>
                    <a:pt x="1681739" y="822023"/>
                  </a:lnTo>
                  <a:lnTo>
                    <a:pt x="1679539" y="860145"/>
                  </a:lnTo>
                  <a:lnTo>
                    <a:pt x="1676440" y="899164"/>
                  </a:lnTo>
                  <a:lnTo>
                    <a:pt x="1672482" y="939043"/>
                  </a:lnTo>
                  <a:lnTo>
                    <a:pt x="1667761" y="979685"/>
                  </a:lnTo>
                  <a:lnTo>
                    <a:pt x="1662180" y="1021188"/>
                  </a:lnTo>
                  <a:lnTo>
                    <a:pt x="1646945" y="1054382"/>
                  </a:lnTo>
                  <a:lnTo>
                    <a:pt x="1640011" y="1097238"/>
                  </a:lnTo>
                  <a:lnTo>
                    <a:pt x="1632448" y="1140722"/>
                  </a:lnTo>
                  <a:close/>
                </a:path>
                <a:path w="1682114" h="1614805">
                  <a:moveTo>
                    <a:pt x="1248276" y="1614696"/>
                  </a:moveTo>
                  <a:lnTo>
                    <a:pt x="1182234" y="1590936"/>
                  </a:lnTo>
                  <a:lnTo>
                    <a:pt x="1202442" y="1534807"/>
                  </a:lnTo>
                  <a:lnTo>
                    <a:pt x="1228856" y="1544314"/>
                  </a:lnTo>
                  <a:lnTo>
                    <a:pt x="1214652" y="1558518"/>
                  </a:lnTo>
                  <a:lnTo>
                    <a:pt x="1227086" y="1582005"/>
                  </a:lnTo>
                  <a:lnTo>
                    <a:pt x="1260647" y="1566404"/>
                  </a:lnTo>
                  <a:lnTo>
                    <a:pt x="1248276" y="1614696"/>
                  </a:lnTo>
                  <a:close/>
                </a:path>
                <a:path w="1682114" h="1614805">
                  <a:moveTo>
                    <a:pt x="1589614" y="1165596"/>
                  </a:moveTo>
                  <a:lnTo>
                    <a:pt x="1576818" y="1178391"/>
                  </a:lnTo>
                  <a:lnTo>
                    <a:pt x="1580865" y="1156384"/>
                  </a:lnTo>
                  <a:lnTo>
                    <a:pt x="1589614" y="1165596"/>
                  </a:lnTo>
                  <a:close/>
                </a:path>
                <a:path w="1682114" h="1614805">
                  <a:moveTo>
                    <a:pt x="1260647" y="1566404"/>
                  </a:moveTo>
                  <a:lnTo>
                    <a:pt x="1227086" y="1582005"/>
                  </a:lnTo>
                  <a:lnTo>
                    <a:pt x="1214652" y="1558518"/>
                  </a:lnTo>
                  <a:lnTo>
                    <a:pt x="1232699" y="1540471"/>
                  </a:lnTo>
                  <a:lnTo>
                    <a:pt x="1259497" y="1549594"/>
                  </a:lnTo>
                  <a:lnTo>
                    <a:pt x="1260647" y="1566404"/>
                  </a:lnTo>
                  <a:close/>
                </a:path>
                <a:path w="1682114" h="1614805">
                  <a:moveTo>
                    <a:pt x="1366644" y="1460407"/>
                  </a:moveTo>
                  <a:lnTo>
                    <a:pt x="1260647" y="1566404"/>
                  </a:lnTo>
                  <a:lnTo>
                    <a:pt x="1259497" y="1549594"/>
                  </a:lnTo>
                  <a:lnTo>
                    <a:pt x="1232699" y="1540471"/>
                  </a:lnTo>
                  <a:lnTo>
                    <a:pt x="1263334" y="1527796"/>
                  </a:lnTo>
                  <a:lnTo>
                    <a:pt x="1277132" y="1513999"/>
                  </a:lnTo>
                  <a:lnTo>
                    <a:pt x="1300650" y="1508441"/>
                  </a:lnTo>
                  <a:lnTo>
                    <a:pt x="1343179" y="1465912"/>
                  </a:lnTo>
                  <a:lnTo>
                    <a:pt x="1366644" y="1460407"/>
                  </a:lnTo>
                  <a:close/>
                </a:path>
                <a:path w="1682114" h="1614805">
                  <a:moveTo>
                    <a:pt x="1602063" y="1189068"/>
                  </a:moveTo>
                  <a:lnTo>
                    <a:pt x="1529022" y="1262108"/>
                  </a:lnTo>
                  <a:lnTo>
                    <a:pt x="1533645" y="1239525"/>
                  </a:lnTo>
                  <a:lnTo>
                    <a:pt x="1619466" y="1153704"/>
                  </a:lnTo>
                  <a:lnTo>
                    <a:pt x="1602063" y="1189068"/>
                  </a:lnTo>
                  <a:close/>
                </a:path>
                <a:path w="1682114" h="1614805">
                  <a:moveTo>
                    <a:pt x="1579491" y="1247561"/>
                  </a:moveTo>
                  <a:lnTo>
                    <a:pt x="1464939" y="1362113"/>
                  </a:lnTo>
                  <a:lnTo>
                    <a:pt x="1470070" y="1339021"/>
                  </a:lnTo>
                  <a:lnTo>
                    <a:pt x="1510984" y="1298107"/>
                  </a:lnTo>
                  <a:lnTo>
                    <a:pt x="1515801" y="1275330"/>
                  </a:lnTo>
                  <a:lnTo>
                    <a:pt x="1588677" y="1202454"/>
                  </a:lnTo>
                  <a:lnTo>
                    <a:pt x="1579491" y="1247561"/>
                  </a:lnTo>
                  <a:close/>
                </a:path>
                <a:path w="1682114" h="1614805">
                  <a:moveTo>
                    <a:pt x="1560884" y="1284128"/>
                  </a:moveTo>
                  <a:lnTo>
                    <a:pt x="1299885" y="1545127"/>
                  </a:lnTo>
                  <a:lnTo>
                    <a:pt x="1276000" y="1551051"/>
                  </a:lnTo>
                  <a:lnTo>
                    <a:pt x="1565753" y="1261298"/>
                  </a:lnTo>
                  <a:lnTo>
                    <a:pt x="1560884" y="1284128"/>
                  </a:lnTo>
                  <a:close/>
                </a:path>
                <a:path w="1682114" h="1614805">
                  <a:moveTo>
                    <a:pt x="1527732" y="1335241"/>
                  </a:moveTo>
                  <a:lnTo>
                    <a:pt x="1338434" y="1524538"/>
                  </a:lnTo>
                  <a:lnTo>
                    <a:pt x="1314669" y="1530343"/>
                  </a:lnTo>
                  <a:lnTo>
                    <a:pt x="1532885" y="1312127"/>
                  </a:lnTo>
                  <a:lnTo>
                    <a:pt x="1527732" y="1335241"/>
                  </a:lnTo>
                  <a:close/>
                </a:path>
                <a:path w="1682114" h="1614805">
                  <a:moveTo>
                    <a:pt x="1479391" y="1401542"/>
                  </a:moveTo>
                  <a:lnTo>
                    <a:pt x="1406410" y="1474523"/>
                  </a:lnTo>
                  <a:lnTo>
                    <a:pt x="1382720" y="1480252"/>
                  </a:lnTo>
                  <a:lnTo>
                    <a:pt x="1484851" y="1378121"/>
                  </a:lnTo>
                  <a:lnTo>
                    <a:pt x="1479391" y="1401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47482" y="2051342"/>
              <a:ext cx="1709420" cy="1713230"/>
            </a:xfrm>
            <a:custGeom>
              <a:avLst/>
              <a:gdLst/>
              <a:ahLst/>
              <a:cxnLst/>
              <a:rect l="l" t="t" r="r" b="b"/>
              <a:pathLst>
                <a:path w="1709420" h="1713229">
                  <a:moveTo>
                    <a:pt x="813828" y="10440"/>
                  </a:moveTo>
                  <a:lnTo>
                    <a:pt x="513561" y="87468"/>
                  </a:lnTo>
                  <a:lnTo>
                    <a:pt x="529853" y="70178"/>
                  </a:lnTo>
                  <a:lnTo>
                    <a:pt x="790327" y="3357"/>
                  </a:lnTo>
                  <a:lnTo>
                    <a:pt x="813828" y="10440"/>
                  </a:lnTo>
                  <a:close/>
                </a:path>
                <a:path w="1709420" h="1713229">
                  <a:moveTo>
                    <a:pt x="878014" y="7085"/>
                  </a:moveTo>
                  <a:lnTo>
                    <a:pt x="459133" y="114542"/>
                  </a:lnTo>
                  <a:lnTo>
                    <a:pt x="475035" y="97351"/>
                  </a:lnTo>
                  <a:lnTo>
                    <a:pt x="854526" y="0"/>
                  </a:lnTo>
                  <a:lnTo>
                    <a:pt x="878014" y="7085"/>
                  </a:lnTo>
                  <a:close/>
                </a:path>
                <a:path w="1709420" h="1713229">
                  <a:moveTo>
                    <a:pt x="543845" y="105922"/>
                  </a:moveTo>
                  <a:lnTo>
                    <a:pt x="424625" y="136506"/>
                  </a:lnTo>
                  <a:lnTo>
                    <a:pt x="440229" y="119391"/>
                  </a:lnTo>
                  <a:lnTo>
                    <a:pt x="559580" y="88774"/>
                  </a:lnTo>
                  <a:lnTo>
                    <a:pt x="543845" y="105922"/>
                  </a:lnTo>
                  <a:close/>
                </a:path>
                <a:path w="1709420" h="1713229">
                  <a:moveTo>
                    <a:pt x="921300" y="9092"/>
                  </a:moveTo>
                  <a:lnTo>
                    <a:pt x="795341" y="41405"/>
                  </a:lnTo>
                  <a:lnTo>
                    <a:pt x="772425" y="34172"/>
                  </a:lnTo>
                  <a:lnTo>
                    <a:pt x="898203" y="1906"/>
                  </a:lnTo>
                  <a:lnTo>
                    <a:pt x="921300" y="9092"/>
                  </a:lnTo>
                  <a:close/>
                </a:path>
                <a:path w="1709420" h="1713229">
                  <a:moveTo>
                    <a:pt x="491065" y="132573"/>
                  </a:moveTo>
                  <a:lnTo>
                    <a:pt x="390770" y="158302"/>
                  </a:lnTo>
                  <a:lnTo>
                    <a:pt x="406032" y="141275"/>
                  </a:lnTo>
                  <a:lnTo>
                    <a:pt x="506519" y="115497"/>
                  </a:lnTo>
                  <a:lnTo>
                    <a:pt x="491065" y="132573"/>
                  </a:lnTo>
                  <a:close/>
                </a:path>
                <a:path w="1709420" h="1713229">
                  <a:moveTo>
                    <a:pt x="963518" y="11373"/>
                  </a:moveTo>
                  <a:lnTo>
                    <a:pt x="857372" y="38603"/>
                  </a:lnTo>
                  <a:lnTo>
                    <a:pt x="834596" y="31335"/>
                  </a:lnTo>
                  <a:lnTo>
                    <a:pt x="940965" y="4048"/>
                  </a:lnTo>
                  <a:lnTo>
                    <a:pt x="963518" y="11373"/>
                  </a:lnTo>
                  <a:close/>
                </a:path>
                <a:path w="1709420" h="1713229">
                  <a:moveTo>
                    <a:pt x="439609" y="158884"/>
                  </a:moveTo>
                  <a:lnTo>
                    <a:pt x="357620" y="179917"/>
                  </a:lnTo>
                  <a:lnTo>
                    <a:pt x="372525" y="162982"/>
                  </a:lnTo>
                  <a:lnTo>
                    <a:pt x="454470" y="141961"/>
                  </a:lnTo>
                  <a:lnTo>
                    <a:pt x="439609" y="158884"/>
                  </a:lnTo>
                  <a:close/>
                </a:path>
                <a:path w="1709420" h="1713229">
                  <a:moveTo>
                    <a:pt x="1047776" y="29092"/>
                  </a:moveTo>
                  <a:lnTo>
                    <a:pt x="981392" y="46122"/>
                  </a:lnTo>
                  <a:lnTo>
                    <a:pt x="959807" y="38548"/>
                  </a:lnTo>
                  <a:lnTo>
                    <a:pt x="937848" y="31070"/>
                  </a:lnTo>
                  <a:lnTo>
                    <a:pt x="918854" y="35942"/>
                  </a:lnTo>
                  <a:lnTo>
                    <a:pt x="896437" y="28582"/>
                  </a:lnTo>
                  <a:lnTo>
                    <a:pt x="982648" y="6466"/>
                  </a:lnTo>
                  <a:lnTo>
                    <a:pt x="1004644" y="13934"/>
                  </a:lnTo>
                  <a:lnTo>
                    <a:pt x="1026353" y="21476"/>
                  </a:lnTo>
                  <a:lnTo>
                    <a:pt x="1047776" y="29092"/>
                  </a:lnTo>
                  <a:close/>
                </a:path>
                <a:path w="1709420" h="1713229">
                  <a:moveTo>
                    <a:pt x="361027" y="218377"/>
                  </a:moveTo>
                  <a:lnTo>
                    <a:pt x="296867" y="234836"/>
                  </a:lnTo>
                  <a:lnTo>
                    <a:pt x="310949" y="218112"/>
                  </a:lnTo>
                  <a:lnTo>
                    <a:pt x="339758" y="184499"/>
                  </a:lnTo>
                  <a:lnTo>
                    <a:pt x="421739" y="163468"/>
                  </a:lnTo>
                  <a:lnTo>
                    <a:pt x="406920" y="180381"/>
                  </a:lnTo>
                  <a:lnTo>
                    <a:pt x="389397" y="184876"/>
                  </a:lnTo>
                  <a:lnTo>
                    <a:pt x="374959" y="201692"/>
                  </a:lnTo>
                  <a:lnTo>
                    <a:pt x="361027" y="218377"/>
                  </a:lnTo>
                  <a:close/>
                </a:path>
                <a:path w="1709420" h="1713229">
                  <a:moveTo>
                    <a:pt x="1439594" y="230033"/>
                  </a:moveTo>
                  <a:lnTo>
                    <a:pt x="1405512" y="238776"/>
                  </a:lnTo>
                  <a:lnTo>
                    <a:pt x="1391788" y="229289"/>
                  </a:lnTo>
                  <a:lnTo>
                    <a:pt x="1359611" y="198210"/>
                  </a:lnTo>
                  <a:lnTo>
                    <a:pt x="1329197" y="179789"/>
                  </a:lnTo>
                  <a:lnTo>
                    <a:pt x="1297382" y="161728"/>
                  </a:lnTo>
                  <a:lnTo>
                    <a:pt x="1261146" y="131690"/>
                  </a:lnTo>
                  <a:lnTo>
                    <a:pt x="1226575" y="114337"/>
                  </a:lnTo>
                  <a:lnTo>
                    <a:pt x="1190808" y="97289"/>
                  </a:lnTo>
                  <a:lnTo>
                    <a:pt x="1153633" y="80604"/>
                  </a:lnTo>
                  <a:lnTo>
                    <a:pt x="1118396" y="76532"/>
                  </a:lnTo>
                  <a:lnTo>
                    <a:pt x="1078998" y="60416"/>
                  </a:lnTo>
                  <a:lnTo>
                    <a:pt x="1058712" y="52509"/>
                  </a:lnTo>
                  <a:lnTo>
                    <a:pt x="1041550" y="56912"/>
                  </a:lnTo>
                  <a:lnTo>
                    <a:pt x="1020499" y="49201"/>
                  </a:lnTo>
                  <a:lnTo>
                    <a:pt x="999705" y="41424"/>
                  </a:lnTo>
                  <a:lnTo>
                    <a:pt x="1065753" y="24480"/>
                  </a:lnTo>
                  <a:lnTo>
                    <a:pt x="1086586" y="32247"/>
                  </a:lnTo>
                  <a:lnTo>
                    <a:pt x="1127402" y="47999"/>
                  </a:lnTo>
                  <a:lnTo>
                    <a:pt x="1166827" y="64108"/>
                  </a:lnTo>
                  <a:lnTo>
                    <a:pt x="1205037" y="80528"/>
                  </a:lnTo>
                  <a:lnTo>
                    <a:pt x="1241919" y="97289"/>
                  </a:lnTo>
                  <a:lnTo>
                    <a:pt x="1277444" y="114398"/>
                  </a:lnTo>
                  <a:lnTo>
                    <a:pt x="1311573" y="131866"/>
                  </a:lnTo>
                  <a:lnTo>
                    <a:pt x="1378646" y="180215"/>
                  </a:lnTo>
                  <a:lnTo>
                    <a:pt x="1408316" y="198826"/>
                  </a:lnTo>
                  <a:lnTo>
                    <a:pt x="1425815" y="220560"/>
                  </a:lnTo>
                  <a:lnTo>
                    <a:pt x="1439594" y="230033"/>
                  </a:lnTo>
                  <a:close/>
                </a:path>
                <a:path w="1709420" h="1713229">
                  <a:moveTo>
                    <a:pt x="41238" y="877307"/>
                  </a:moveTo>
                  <a:lnTo>
                    <a:pt x="0" y="835441"/>
                  </a:lnTo>
                  <a:lnTo>
                    <a:pt x="29270" y="801710"/>
                  </a:lnTo>
                  <a:lnTo>
                    <a:pt x="32837" y="774572"/>
                  </a:lnTo>
                  <a:lnTo>
                    <a:pt x="33689" y="748131"/>
                  </a:lnTo>
                  <a:lnTo>
                    <a:pt x="38075" y="733895"/>
                  </a:lnTo>
                  <a:lnTo>
                    <a:pt x="39726" y="707768"/>
                  </a:lnTo>
                  <a:lnTo>
                    <a:pt x="39786" y="707168"/>
                  </a:lnTo>
                  <a:lnTo>
                    <a:pt x="45031" y="692777"/>
                  </a:lnTo>
                  <a:lnTo>
                    <a:pt x="47580" y="665901"/>
                  </a:lnTo>
                  <a:lnTo>
                    <a:pt x="53705" y="651218"/>
                  </a:lnTo>
                  <a:lnTo>
                    <a:pt x="56035" y="632498"/>
                  </a:lnTo>
                  <a:lnTo>
                    <a:pt x="57128" y="624020"/>
                  </a:lnTo>
                  <a:lnTo>
                    <a:pt x="64016" y="609239"/>
                  </a:lnTo>
                  <a:lnTo>
                    <a:pt x="66129" y="595586"/>
                  </a:lnTo>
                  <a:lnTo>
                    <a:pt x="68304" y="581814"/>
                  </a:lnTo>
                  <a:lnTo>
                    <a:pt x="84033" y="551659"/>
                  </a:lnTo>
                  <a:lnTo>
                    <a:pt x="98202" y="508691"/>
                  </a:lnTo>
                  <a:lnTo>
                    <a:pt x="116948" y="477659"/>
                  </a:lnTo>
                  <a:lnTo>
                    <a:pt x="133915" y="433973"/>
                  </a:lnTo>
                  <a:lnTo>
                    <a:pt x="155346" y="402253"/>
                  </a:lnTo>
                  <a:lnTo>
                    <a:pt x="178010" y="370216"/>
                  </a:lnTo>
                  <a:lnTo>
                    <a:pt x="201859" y="337876"/>
                  </a:lnTo>
                  <a:lnTo>
                    <a:pt x="226758" y="305266"/>
                  </a:lnTo>
                  <a:lnTo>
                    <a:pt x="252841" y="272352"/>
                  </a:lnTo>
                  <a:lnTo>
                    <a:pt x="279848" y="239202"/>
                  </a:lnTo>
                  <a:lnTo>
                    <a:pt x="343949" y="222758"/>
                  </a:lnTo>
                  <a:lnTo>
                    <a:pt x="330155" y="239408"/>
                  </a:lnTo>
                  <a:lnTo>
                    <a:pt x="316794" y="255946"/>
                  </a:lnTo>
                  <a:lnTo>
                    <a:pt x="261819" y="309383"/>
                  </a:lnTo>
                  <a:lnTo>
                    <a:pt x="225704" y="357981"/>
                  </a:lnTo>
                  <a:lnTo>
                    <a:pt x="202854" y="390066"/>
                  </a:lnTo>
                  <a:lnTo>
                    <a:pt x="181217" y="421839"/>
                  </a:lnTo>
                  <a:lnTo>
                    <a:pt x="141479" y="484478"/>
                  </a:lnTo>
                  <a:lnTo>
                    <a:pt x="126781" y="527582"/>
                  </a:lnTo>
                  <a:lnTo>
                    <a:pt x="110340" y="558022"/>
                  </a:lnTo>
                  <a:lnTo>
                    <a:pt x="98485" y="600397"/>
                  </a:lnTo>
                  <a:lnTo>
                    <a:pt x="91426" y="615222"/>
                  </a:lnTo>
                  <a:lnTo>
                    <a:pt x="91608" y="615175"/>
                  </a:lnTo>
                  <a:lnTo>
                    <a:pt x="84943" y="630008"/>
                  </a:lnTo>
                  <a:lnTo>
                    <a:pt x="83382" y="643605"/>
                  </a:lnTo>
                  <a:lnTo>
                    <a:pt x="81864" y="657105"/>
                  </a:lnTo>
                  <a:lnTo>
                    <a:pt x="75976" y="671727"/>
                  </a:lnTo>
                  <a:lnTo>
                    <a:pt x="73682" y="699057"/>
                  </a:lnTo>
                  <a:lnTo>
                    <a:pt x="68832" y="712894"/>
                  </a:lnTo>
                  <a:lnTo>
                    <a:pt x="67404" y="739482"/>
                  </a:lnTo>
                  <a:lnTo>
                    <a:pt x="63228" y="753665"/>
                  </a:lnTo>
                  <a:lnTo>
                    <a:pt x="62808" y="779995"/>
                  </a:lnTo>
                  <a:lnTo>
                    <a:pt x="59366" y="807101"/>
                  </a:lnTo>
                  <a:lnTo>
                    <a:pt x="87695" y="839167"/>
                  </a:lnTo>
                  <a:lnTo>
                    <a:pt x="41238" y="877307"/>
                  </a:lnTo>
                  <a:close/>
                </a:path>
                <a:path w="1709420" h="1713229">
                  <a:moveTo>
                    <a:pt x="1482084" y="271596"/>
                  </a:moveTo>
                  <a:lnTo>
                    <a:pt x="1448106" y="280313"/>
                  </a:lnTo>
                  <a:lnTo>
                    <a:pt x="1435296" y="270475"/>
                  </a:lnTo>
                  <a:lnTo>
                    <a:pt x="1418981" y="248535"/>
                  </a:lnTo>
                  <a:lnTo>
                    <a:pt x="1395850" y="232097"/>
                  </a:lnTo>
                  <a:lnTo>
                    <a:pt x="1405512" y="238776"/>
                  </a:lnTo>
                  <a:lnTo>
                    <a:pt x="1439597" y="230032"/>
                  </a:lnTo>
                  <a:lnTo>
                    <a:pt x="1453208" y="239755"/>
                  </a:lnTo>
                  <a:lnTo>
                    <a:pt x="1469412" y="261724"/>
                  </a:lnTo>
                  <a:lnTo>
                    <a:pt x="1482084" y="271596"/>
                  </a:lnTo>
                  <a:close/>
                </a:path>
                <a:path w="1709420" h="1713229">
                  <a:moveTo>
                    <a:pt x="91608" y="615175"/>
                  </a:moveTo>
                  <a:lnTo>
                    <a:pt x="91426" y="615222"/>
                  </a:lnTo>
                  <a:lnTo>
                    <a:pt x="94276" y="609236"/>
                  </a:lnTo>
                  <a:lnTo>
                    <a:pt x="91608" y="615175"/>
                  </a:lnTo>
                  <a:close/>
                </a:path>
                <a:path w="1709420" h="1713229">
                  <a:moveTo>
                    <a:pt x="1685709" y="652115"/>
                  </a:moveTo>
                  <a:lnTo>
                    <a:pt x="1657411" y="659374"/>
                  </a:lnTo>
                  <a:lnTo>
                    <a:pt x="1651070" y="634779"/>
                  </a:lnTo>
                  <a:lnTo>
                    <a:pt x="1644233" y="610310"/>
                  </a:lnTo>
                  <a:lnTo>
                    <a:pt x="1640079" y="598265"/>
                  </a:lnTo>
                  <a:lnTo>
                    <a:pt x="1632302" y="574037"/>
                  </a:lnTo>
                  <a:lnTo>
                    <a:pt x="1627192" y="562237"/>
                  </a:lnTo>
                  <a:lnTo>
                    <a:pt x="1618517" y="538240"/>
                  </a:lnTo>
                  <a:lnTo>
                    <a:pt x="1612511" y="526669"/>
                  </a:lnTo>
                  <a:lnTo>
                    <a:pt x="1602877" y="502918"/>
                  </a:lnTo>
                  <a:lnTo>
                    <a:pt x="1592770" y="479289"/>
                  </a:lnTo>
                  <a:lnTo>
                    <a:pt x="1585386" y="468072"/>
                  </a:lnTo>
                  <a:lnTo>
                    <a:pt x="1574501" y="444641"/>
                  </a:lnTo>
                  <a:lnTo>
                    <a:pt x="1566273" y="433641"/>
                  </a:lnTo>
                  <a:lnTo>
                    <a:pt x="1557532" y="422772"/>
                  </a:lnTo>
                  <a:lnTo>
                    <a:pt x="1545237" y="399704"/>
                  </a:lnTo>
                  <a:lnTo>
                    <a:pt x="1535817" y="389009"/>
                  </a:lnTo>
                  <a:lnTo>
                    <a:pt x="1522724" y="366145"/>
                  </a:lnTo>
                  <a:lnTo>
                    <a:pt x="1512286" y="355712"/>
                  </a:lnTo>
                  <a:lnTo>
                    <a:pt x="1498582" y="333524"/>
                  </a:lnTo>
                  <a:lnTo>
                    <a:pt x="1498383" y="332991"/>
                  </a:lnTo>
                  <a:lnTo>
                    <a:pt x="1487206" y="322812"/>
                  </a:lnTo>
                  <a:lnTo>
                    <a:pt x="1475672" y="312660"/>
                  </a:lnTo>
                  <a:lnTo>
                    <a:pt x="1460430" y="290347"/>
                  </a:lnTo>
                  <a:lnTo>
                    <a:pt x="1443284" y="276623"/>
                  </a:lnTo>
                  <a:lnTo>
                    <a:pt x="1448106" y="280313"/>
                  </a:lnTo>
                  <a:lnTo>
                    <a:pt x="1482116" y="271588"/>
                  </a:lnTo>
                  <a:lnTo>
                    <a:pt x="1497616" y="293919"/>
                  </a:lnTo>
                  <a:lnTo>
                    <a:pt x="1509497" y="303982"/>
                  </a:lnTo>
                  <a:lnTo>
                    <a:pt x="1520967" y="314151"/>
                  </a:lnTo>
                  <a:lnTo>
                    <a:pt x="1535172" y="336730"/>
                  </a:lnTo>
                  <a:lnTo>
                    <a:pt x="1545787" y="347118"/>
                  </a:lnTo>
                  <a:lnTo>
                    <a:pt x="1559127" y="369918"/>
                  </a:lnTo>
                  <a:lnTo>
                    <a:pt x="1568889" y="380525"/>
                  </a:lnTo>
                  <a:lnTo>
                    <a:pt x="1581355" y="403550"/>
                  </a:lnTo>
                  <a:lnTo>
                    <a:pt x="1590232" y="414384"/>
                  </a:lnTo>
                  <a:lnTo>
                    <a:pt x="1601811" y="437636"/>
                  </a:lnTo>
                  <a:lnTo>
                    <a:pt x="1609783" y="448702"/>
                  </a:lnTo>
                  <a:lnTo>
                    <a:pt x="1620458" y="472186"/>
                  </a:lnTo>
                  <a:lnTo>
                    <a:pt x="1630669" y="495789"/>
                  </a:lnTo>
                  <a:lnTo>
                    <a:pt x="1637254" y="507211"/>
                  </a:lnTo>
                  <a:lnTo>
                    <a:pt x="1646527" y="531054"/>
                  </a:lnTo>
                  <a:lnTo>
                    <a:pt x="1652162" y="542720"/>
                  </a:lnTo>
                  <a:lnTo>
                    <a:pt x="1660480" y="566809"/>
                  </a:lnTo>
                  <a:lnTo>
                    <a:pt x="1668315" y="591021"/>
                  </a:lnTo>
                  <a:lnTo>
                    <a:pt x="1672510" y="603056"/>
                  </a:lnTo>
                  <a:lnTo>
                    <a:pt x="1679357" y="627522"/>
                  </a:lnTo>
                  <a:lnTo>
                    <a:pt x="1685709" y="652115"/>
                  </a:lnTo>
                  <a:close/>
                </a:path>
                <a:path w="1709420" h="1713229">
                  <a:moveTo>
                    <a:pt x="1646820" y="1082109"/>
                  </a:moveTo>
                  <a:lnTo>
                    <a:pt x="1650405" y="1054509"/>
                  </a:lnTo>
                  <a:lnTo>
                    <a:pt x="1656557" y="1039819"/>
                  </a:lnTo>
                  <a:lnTo>
                    <a:pt x="1662382" y="1025214"/>
                  </a:lnTo>
                  <a:lnTo>
                    <a:pt x="1664760" y="997862"/>
                  </a:lnTo>
                  <a:lnTo>
                    <a:pt x="1669622" y="984023"/>
                  </a:lnTo>
                  <a:lnTo>
                    <a:pt x="1671057" y="957432"/>
                  </a:lnTo>
                  <a:lnTo>
                    <a:pt x="1675095" y="943285"/>
                  </a:lnTo>
                  <a:lnTo>
                    <a:pt x="1675631" y="916925"/>
                  </a:lnTo>
                  <a:lnTo>
                    <a:pt x="1678899" y="902975"/>
                  </a:lnTo>
                  <a:lnTo>
                    <a:pt x="1678560" y="876840"/>
                  </a:lnTo>
                  <a:lnTo>
                    <a:pt x="1677769" y="850820"/>
                  </a:lnTo>
                  <a:lnTo>
                    <a:pt x="1679631" y="837232"/>
                  </a:lnTo>
                  <a:lnTo>
                    <a:pt x="1677815" y="811475"/>
                  </a:lnTo>
                  <a:lnTo>
                    <a:pt x="1678563" y="798172"/>
                  </a:lnTo>
                  <a:lnTo>
                    <a:pt x="1675700" y="772684"/>
                  </a:lnTo>
                  <a:lnTo>
                    <a:pt x="1672340" y="747323"/>
                  </a:lnTo>
                  <a:lnTo>
                    <a:pt x="1671620" y="734397"/>
                  </a:lnTo>
                  <a:lnTo>
                    <a:pt x="1667225" y="709302"/>
                  </a:lnTo>
                  <a:lnTo>
                    <a:pt x="1665511" y="696630"/>
                  </a:lnTo>
                  <a:lnTo>
                    <a:pt x="1660130" y="671788"/>
                  </a:lnTo>
                  <a:lnTo>
                    <a:pt x="1654588" y="648425"/>
                  </a:lnTo>
                  <a:lnTo>
                    <a:pt x="1657411" y="659374"/>
                  </a:lnTo>
                  <a:lnTo>
                    <a:pt x="1685709" y="652115"/>
                  </a:lnTo>
                  <a:lnTo>
                    <a:pt x="1688413" y="664533"/>
                  </a:lnTo>
                  <a:lnTo>
                    <a:pt x="1693757" y="689384"/>
                  </a:lnTo>
                  <a:lnTo>
                    <a:pt x="1695432" y="702066"/>
                  </a:lnTo>
                  <a:lnTo>
                    <a:pt x="1699747" y="727181"/>
                  </a:lnTo>
                  <a:lnTo>
                    <a:pt x="1703549" y="752429"/>
                  </a:lnTo>
                  <a:lnTo>
                    <a:pt x="1703667" y="765510"/>
                  </a:lnTo>
                  <a:lnTo>
                    <a:pt x="1706408" y="791029"/>
                  </a:lnTo>
                  <a:lnTo>
                    <a:pt x="1708614" y="816685"/>
                  </a:lnTo>
                  <a:lnTo>
                    <a:pt x="1707128" y="830178"/>
                  </a:lnTo>
                  <a:lnTo>
                    <a:pt x="1708264" y="856109"/>
                  </a:lnTo>
                  <a:lnTo>
                    <a:pt x="1708884" y="882172"/>
                  </a:lnTo>
                  <a:lnTo>
                    <a:pt x="1705868" y="896057"/>
                  </a:lnTo>
                  <a:lnTo>
                    <a:pt x="1705542" y="922363"/>
                  </a:lnTo>
                  <a:lnTo>
                    <a:pt x="1704755" y="948788"/>
                  </a:lnTo>
                  <a:lnTo>
                    <a:pt x="1700366" y="963025"/>
                  </a:lnTo>
                  <a:lnTo>
                    <a:pt x="1698689" y="989601"/>
                  </a:lnTo>
                  <a:lnTo>
                    <a:pt x="1693410" y="1004143"/>
                  </a:lnTo>
                  <a:lnTo>
                    <a:pt x="1690863" y="1031019"/>
                  </a:lnTo>
                  <a:lnTo>
                    <a:pt x="1684737" y="1045702"/>
                  </a:lnTo>
                  <a:lnTo>
                    <a:pt x="1681366" y="1072789"/>
                  </a:lnTo>
                  <a:lnTo>
                    <a:pt x="1647067" y="1081587"/>
                  </a:lnTo>
                  <a:lnTo>
                    <a:pt x="1646820" y="1082109"/>
                  </a:lnTo>
                  <a:close/>
                </a:path>
                <a:path w="1709420" h="1713229">
                  <a:moveTo>
                    <a:pt x="1413197" y="1495586"/>
                  </a:moveTo>
                  <a:lnTo>
                    <a:pt x="1331340" y="1516585"/>
                  </a:lnTo>
                  <a:lnTo>
                    <a:pt x="1346108" y="1499685"/>
                  </a:lnTo>
                  <a:lnTo>
                    <a:pt x="1363439" y="1495239"/>
                  </a:lnTo>
                  <a:lnTo>
                    <a:pt x="1377602" y="1478495"/>
                  </a:lnTo>
                  <a:lnTo>
                    <a:pt x="1394373" y="1474193"/>
                  </a:lnTo>
                  <a:lnTo>
                    <a:pt x="1408250" y="1457521"/>
                  </a:lnTo>
                  <a:lnTo>
                    <a:pt x="1421829" y="1440927"/>
                  </a:lnTo>
                  <a:lnTo>
                    <a:pt x="1434962" y="1424446"/>
                  </a:lnTo>
                  <a:lnTo>
                    <a:pt x="1451143" y="1420295"/>
                  </a:lnTo>
                  <a:lnTo>
                    <a:pt x="1464133" y="1403852"/>
                  </a:lnTo>
                  <a:lnTo>
                    <a:pt x="1463844" y="1403926"/>
                  </a:lnTo>
                  <a:lnTo>
                    <a:pt x="1476459" y="1387579"/>
                  </a:lnTo>
                  <a:lnTo>
                    <a:pt x="1512767" y="1338931"/>
                  </a:lnTo>
                  <a:lnTo>
                    <a:pt x="1535643" y="1306840"/>
                  </a:lnTo>
                  <a:lnTo>
                    <a:pt x="1557156" y="1275099"/>
                  </a:lnTo>
                  <a:lnTo>
                    <a:pt x="1596981" y="1212437"/>
                  </a:lnTo>
                  <a:lnTo>
                    <a:pt x="1611623" y="1169347"/>
                  </a:lnTo>
                  <a:lnTo>
                    <a:pt x="1628074" y="1138905"/>
                  </a:lnTo>
                  <a:lnTo>
                    <a:pt x="1640001" y="1096511"/>
                  </a:lnTo>
                  <a:lnTo>
                    <a:pt x="1647067" y="1081587"/>
                  </a:lnTo>
                  <a:lnTo>
                    <a:pt x="1681366" y="1072789"/>
                  </a:lnTo>
                  <a:lnTo>
                    <a:pt x="1674425" y="1087680"/>
                  </a:lnTo>
                  <a:lnTo>
                    <a:pt x="1667044" y="1102685"/>
                  </a:lnTo>
                  <a:lnTo>
                    <a:pt x="1654407" y="1145261"/>
                  </a:lnTo>
                  <a:lnTo>
                    <a:pt x="1640241" y="1188228"/>
                  </a:lnTo>
                  <a:lnTo>
                    <a:pt x="1621495" y="1219260"/>
                  </a:lnTo>
                  <a:lnTo>
                    <a:pt x="1604525" y="1262947"/>
                  </a:lnTo>
                  <a:lnTo>
                    <a:pt x="1583097" y="1294666"/>
                  </a:lnTo>
                  <a:lnTo>
                    <a:pt x="1560430" y="1326704"/>
                  </a:lnTo>
                  <a:lnTo>
                    <a:pt x="1536581" y="1359044"/>
                  </a:lnTo>
                  <a:lnTo>
                    <a:pt x="1511683" y="1391654"/>
                  </a:lnTo>
                  <a:lnTo>
                    <a:pt x="1485600" y="1424567"/>
                  </a:lnTo>
                  <a:lnTo>
                    <a:pt x="1455438" y="1445416"/>
                  </a:lnTo>
                  <a:lnTo>
                    <a:pt x="1427494" y="1478807"/>
                  </a:lnTo>
                  <a:lnTo>
                    <a:pt x="1413197" y="1495586"/>
                  </a:lnTo>
                  <a:close/>
                </a:path>
                <a:path w="1709420" h="1713229">
                  <a:moveTo>
                    <a:pt x="820900" y="1713086"/>
                  </a:moveTo>
                  <a:lnTo>
                    <a:pt x="779188" y="1671341"/>
                  </a:lnTo>
                  <a:lnTo>
                    <a:pt x="825395" y="1633265"/>
                  </a:lnTo>
                  <a:lnTo>
                    <a:pt x="854106" y="1665233"/>
                  </a:lnTo>
                  <a:lnTo>
                    <a:pt x="881275" y="1658264"/>
                  </a:lnTo>
                  <a:lnTo>
                    <a:pt x="904029" y="1665538"/>
                  </a:lnTo>
                  <a:lnTo>
                    <a:pt x="962688" y="1650490"/>
                  </a:lnTo>
                  <a:lnTo>
                    <a:pt x="985753" y="1657684"/>
                  </a:lnTo>
                  <a:lnTo>
                    <a:pt x="853019" y="1691735"/>
                  </a:lnTo>
                  <a:lnTo>
                    <a:pt x="820900" y="1713086"/>
                  </a:lnTo>
                  <a:close/>
                </a:path>
                <a:path w="1709420" h="1713229">
                  <a:moveTo>
                    <a:pt x="1365919" y="1533937"/>
                  </a:moveTo>
                  <a:lnTo>
                    <a:pt x="1265558" y="1559683"/>
                  </a:lnTo>
                  <a:lnTo>
                    <a:pt x="1280986" y="1542614"/>
                  </a:lnTo>
                  <a:lnTo>
                    <a:pt x="1298832" y="1538035"/>
                  </a:lnTo>
                  <a:lnTo>
                    <a:pt x="1313875" y="1521065"/>
                  </a:lnTo>
                  <a:lnTo>
                    <a:pt x="1395528" y="1500119"/>
                  </a:lnTo>
                  <a:lnTo>
                    <a:pt x="1365919" y="1533937"/>
                  </a:lnTo>
                  <a:close/>
                </a:path>
                <a:path w="1709420" h="1713229">
                  <a:moveTo>
                    <a:pt x="1332410" y="1555644"/>
                  </a:moveTo>
                  <a:lnTo>
                    <a:pt x="1231920" y="1581423"/>
                  </a:lnTo>
                  <a:lnTo>
                    <a:pt x="1247499" y="1564315"/>
                  </a:lnTo>
                  <a:lnTo>
                    <a:pt x="1347673" y="1538617"/>
                  </a:lnTo>
                  <a:lnTo>
                    <a:pt x="1332410" y="1555644"/>
                  </a:lnTo>
                  <a:close/>
                </a:path>
                <a:path w="1709420" h="1713229">
                  <a:moveTo>
                    <a:pt x="1298211" y="1577529"/>
                  </a:moveTo>
                  <a:lnTo>
                    <a:pt x="1159938" y="1613000"/>
                  </a:lnTo>
                  <a:lnTo>
                    <a:pt x="1175836" y="1595811"/>
                  </a:lnTo>
                  <a:lnTo>
                    <a:pt x="1313815" y="1560414"/>
                  </a:lnTo>
                  <a:lnTo>
                    <a:pt x="1298211" y="1577529"/>
                  </a:lnTo>
                  <a:close/>
                </a:path>
                <a:path w="1709420" h="1713229">
                  <a:moveTo>
                    <a:pt x="1244206" y="1604494"/>
                  </a:moveTo>
                  <a:lnTo>
                    <a:pt x="904272" y="1691698"/>
                  </a:lnTo>
                  <a:lnTo>
                    <a:pt x="880607" y="1684658"/>
                  </a:lnTo>
                  <a:lnTo>
                    <a:pt x="1260251" y="1587267"/>
                  </a:lnTo>
                  <a:lnTo>
                    <a:pt x="1244206" y="1604494"/>
                  </a:lnTo>
                  <a:close/>
                </a:path>
                <a:path w="1709420" h="1713229">
                  <a:moveTo>
                    <a:pt x="1189026" y="1631761"/>
                  </a:moveTo>
                  <a:lnTo>
                    <a:pt x="968447" y="1688346"/>
                  </a:lnTo>
                  <a:lnTo>
                    <a:pt x="944958" y="1681261"/>
                  </a:lnTo>
                  <a:lnTo>
                    <a:pt x="1205433" y="1614440"/>
                  </a:lnTo>
                  <a:lnTo>
                    <a:pt x="1189026" y="1631761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5197" y="2911601"/>
              <a:ext cx="4963795" cy="1905"/>
            </a:xfrm>
            <a:custGeom>
              <a:avLst/>
              <a:gdLst/>
              <a:ahLst/>
              <a:cxnLst/>
              <a:rect l="l" t="t" r="r" b="b"/>
              <a:pathLst>
                <a:path w="4963795" h="1905">
                  <a:moveTo>
                    <a:pt x="0" y="0"/>
                  </a:moveTo>
                  <a:lnTo>
                    <a:pt x="4963668" y="1524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07" y="1479803"/>
              <a:ext cx="1399031" cy="14005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2508" y="2203703"/>
              <a:ext cx="1400556" cy="13990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455570" y="1534545"/>
            <a:ext cx="4486275" cy="23958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spc="-10" dirty="0">
                <a:latin typeface="Calibri"/>
                <a:cs typeface="Calibri"/>
              </a:rPr>
              <a:t>Problem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Identification</a:t>
            </a:r>
            <a:endParaRPr sz="1400">
              <a:latin typeface="Calibri"/>
              <a:cs typeface="Calibri"/>
            </a:endParaRPr>
          </a:p>
          <a:p>
            <a:pPr marL="12700" marR="187325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first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step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clearly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identify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problem.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could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gap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existing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literature,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real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world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issue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corporate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governance</a:t>
            </a:r>
            <a:r>
              <a:rPr sz="1100" spc="-25" dirty="0">
                <a:latin typeface="Calibri"/>
                <a:cs typeface="Calibri"/>
              </a:rPr>
              <a:t> or </a:t>
            </a:r>
            <a:r>
              <a:rPr sz="1100" spc="-10" dirty="0">
                <a:latin typeface="Calibri"/>
                <a:cs typeface="Calibri"/>
              </a:rPr>
              <a:t>sustainability,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question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that has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been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adequately addressed.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Understanding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 problem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foundation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entire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research.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100">
              <a:latin typeface="Calibri"/>
              <a:cs typeface="Calibri"/>
            </a:endParaRPr>
          </a:p>
          <a:p>
            <a:pPr marL="279908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Importance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Problem</a:t>
            </a:r>
            <a:endParaRPr sz="1400">
              <a:latin typeface="Calibri"/>
              <a:cs typeface="Calibri"/>
            </a:endParaRPr>
          </a:p>
          <a:p>
            <a:pPr marL="617220" marR="6985" indent="-428625" algn="just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Calibri"/>
                <a:cs typeface="Calibri"/>
              </a:rPr>
              <a:t>Pinpointing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problem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crucial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guides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entire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process.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It </a:t>
            </a:r>
            <a:r>
              <a:rPr sz="1100" dirty="0">
                <a:latin typeface="Calibri"/>
                <a:cs typeface="Calibri"/>
              </a:rPr>
              <a:t>determines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direction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collection,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analysis,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overall </a:t>
            </a:r>
            <a:r>
              <a:rPr sz="1100" dirty="0">
                <a:latin typeface="Calibri"/>
                <a:cs typeface="Calibri"/>
              </a:rPr>
              <a:t>approach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finding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solutions.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Without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well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-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defined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problem,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</a:t>
            </a:r>
            <a:endParaRPr sz="1100">
              <a:latin typeface="Calibri"/>
              <a:cs typeface="Calibri"/>
            </a:endParaRPr>
          </a:p>
          <a:p>
            <a:pPr marL="2211070" algn="just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lack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focus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coherence.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6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Significance</a:t>
            </a:r>
            <a:r>
              <a:rPr spc="-3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20" dirty="0"/>
              <a:t>Topic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0255" y="1234439"/>
            <a:ext cx="711835" cy="713740"/>
            <a:chOff x="2810255" y="1234439"/>
            <a:chExt cx="711835" cy="713740"/>
          </a:xfrm>
        </p:grpSpPr>
        <p:sp>
          <p:nvSpPr>
            <p:cNvPr id="4" name="object 4"/>
            <p:cNvSpPr/>
            <p:nvPr/>
          </p:nvSpPr>
          <p:spPr>
            <a:xfrm>
              <a:off x="2810255" y="1234439"/>
              <a:ext cx="711835" cy="713740"/>
            </a:xfrm>
            <a:custGeom>
              <a:avLst/>
              <a:gdLst/>
              <a:ahLst/>
              <a:cxnLst/>
              <a:rect l="l" t="t" r="r" b="b"/>
              <a:pathLst>
                <a:path w="711835" h="713739">
                  <a:moveTo>
                    <a:pt x="355854" y="0"/>
                  </a:moveTo>
                  <a:lnTo>
                    <a:pt x="307593" y="3257"/>
                  </a:lnTo>
                  <a:lnTo>
                    <a:pt x="261298" y="12747"/>
                  </a:lnTo>
                  <a:lnTo>
                    <a:pt x="217393" y="28042"/>
                  </a:lnTo>
                  <a:lnTo>
                    <a:pt x="176304" y="48717"/>
                  </a:lnTo>
                  <a:lnTo>
                    <a:pt x="138456" y="74344"/>
                  </a:lnTo>
                  <a:lnTo>
                    <a:pt x="104274" y="104498"/>
                  </a:lnTo>
                  <a:lnTo>
                    <a:pt x="74185" y="138753"/>
                  </a:lnTo>
                  <a:lnTo>
                    <a:pt x="48612" y="176682"/>
                  </a:lnTo>
                  <a:lnTo>
                    <a:pt x="27982" y="217859"/>
                  </a:lnTo>
                  <a:lnTo>
                    <a:pt x="12720" y="261858"/>
                  </a:lnTo>
                  <a:lnTo>
                    <a:pt x="3250" y="308252"/>
                  </a:lnTo>
                  <a:lnTo>
                    <a:pt x="0" y="356616"/>
                  </a:lnTo>
                  <a:lnTo>
                    <a:pt x="3250" y="404979"/>
                  </a:lnTo>
                  <a:lnTo>
                    <a:pt x="12720" y="451373"/>
                  </a:lnTo>
                  <a:lnTo>
                    <a:pt x="27982" y="495372"/>
                  </a:lnTo>
                  <a:lnTo>
                    <a:pt x="48612" y="536549"/>
                  </a:lnTo>
                  <a:lnTo>
                    <a:pt x="74185" y="574478"/>
                  </a:lnTo>
                  <a:lnTo>
                    <a:pt x="104274" y="608733"/>
                  </a:lnTo>
                  <a:lnTo>
                    <a:pt x="138456" y="638887"/>
                  </a:lnTo>
                  <a:lnTo>
                    <a:pt x="176304" y="664514"/>
                  </a:lnTo>
                  <a:lnTo>
                    <a:pt x="217393" y="685189"/>
                  </a:lnTo>
                  <a:lnTo>
                    <a:pt x="261298" y="700484"/>
                  </a:lnTo>
                  <a:lnTo>
                    <a:pt x="307593" y="709974"/>
                  </a:lnTo>
                  <a:lnTo>
                    <a:pt x="355854" y="713232"/>
                  </a:lnTo>
                  <a:lnTo>
                    <a:pt x="404114" y="709974"/>
                  </a:lnTo>
                  <a:lnTo>
                    <a:pt x="450409" y="700484"/>
                  </a:lnTo>
                  <a:lnTo>
                    <a:pt x="494314" y="685189"/>
                  </a:lnTo>
                  <a:lnTo>
                    <a:pt x="535403" y="664514"/>
                  </a:lnTo>
                  <a:lnTo>
                    <a:pt x="573251" y="638887"/>
                  </a:lnTo>
                  <a:lnTo>
                    <a:pt x="607433" y="608733"/>
                  </a:lnTo>
                  <a:lnTo>
                    <a:pt x="637522" y="574478"/>
                  </a:lnTo>
                  <a:lnTo>
                    <a:pt x="663095" y="536549"/>
                  </a:lnTo>
                  <a:lnTo>
                    <a:pt x="683725" y="495372"/>
                  </a:lnTo>
                  <a:lnTo>
                    <a:pt x="698987" y="451373"/>
                  </a:lnTo>
                  <a:lnTo>
                    <a:pt x="708457" y="404979"/>
                  </a:lnTo>
                  <a:lnTo>
                    <a:pt x="711708" y="356616"/>
                  </a:lnTo>
                  <a:lnTo>
                    <a:pt x="708457" y="308252"/>
                  </a:lnTo>
                  <a:lnTo>
                    <a:pt x="698987" y="261858"/>
                  </a:lnTo>
                  <a:lnTo>
                    <a:pt x="683725" y="217859"/>
                  </a:lnTo>
                  <a:lnTo>
                    <a:pt x="663095" y="176682"/>
                  </a:lnTo>
                  <a:lnTo>
                    <a:pt x="637522" y="138753"/>
                  </a:lnTo>
                  <a:lnTo>
                    <a:pt x="607433" y="104498"/>
                  </a:lnTo>
                  <a:lnTo>
                    <a:pt x="573251" y="74344"/>
                  </a:lnTo>
                  <a:lnTo>
                    <a:pt x="535403" y="48717"/>
                  </a:lnTo>
                  <a:lnTo>
                    <a:pt x="494314" y="28042"/>
                  </a:lnTo>
                  <a:lnTo>
                    <a:pt x="450409" y="12747"/>
                  </a:lnTo>
                  <a:lnTo>
                    <a:pt x="404114" y="3257"/>
                  </a:lnTo>
                  <a:lnTo>
                    <a:pt x="355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28472" y="1434184"/>
              <a:ext cx="280670" cy="318135"/>
            </a:xfrm>
            <a:custGeom>
              <a:avLst/>
              <a:gdLst/>
              <a:ahLst/>
              <a:cxnLst/>
              <a:rect l="l" t="t" r="r" b="b"/>
              <a:pathLst>
                <a:path w="280670" h="318135">
                  <a:moveTo>
                    <a:pt x="143211" y="317811"/>
                  </a:moveTo>
                  <a:lnTo>
                    <a:pt x="136917" y="317811"/>
                  </a:lnTo>
                  <a:lnTo>
                    <a:pt x="86564" y="267959"/>
                  </a:lnTo>
                  <a:lnTo>
                    <a:pt x="68752" y="257540"/>
                  </a:lnTo>
                  <a:lnTo>
                    <a:pt x="37863" y="232029"/>
                  </a:lnTo>
                  <a:lnTo>
                    <a:pt x="3540" y="173317"/>
                  </a:lnTo>
                  <a:lnTo>
                    <a:pt x="175" y="128527"/>
                  </a:lnTo>
                  <a:lnTo>
                    <a:pt x="116" y="127747"/>
                  </a:lnTo>
                  <a:lnTo>
                    <a:pt x="0" y="126190"/>
                  </a:lnTo>
                  <a:lnTo>
                    <a:pt x="12981" y="81400"/>
                  </a:lnTo>
                  <a:lnTo>
                    <a:pt x="42485" y="43620"/>
                  </a:lnTo>
                  <a:lnTo>
                    <a:pt x="85775" y="12463"/>
                  </a:lnTo>
                  <a:lnTo>
                    <a:pt x="143211" y="0"/>
                  </a:lnTo>
                  <a:lnTo>
                    <a:pt x="170355" y="3310"/>
                  </a:lnTo>
                  <a:lnTo>
                    <a:pt x="195140" y="12463"/>
                  </a:lnTo>
                  <a:lnTo>
                    <a:pt x="215359" y="24927"/>
                  </a:lnTo>
                  <a:lnTo>
                    <a:pt x="143211" y="24927"/>
                  </a:lnTo>
                  <a:lnTo>
                    <a:pt x="117149" y="27166"/>
                  </a:lnTo>
                  <a:lnTo>
                    <a:pt x="76819" y="43329"/>
                  </a:lnTo>
                  <a:lnTo>
                    <a:pt x="36289" y="90845"/>
                  </a:lnTo>
                  <a:lnTo>
                    <a:pt x="25963" y="128527"/>
                  </a:lnTo>
                  <a:lnTo>
                    <a:pt x="28618" y="167377"/>
                  </a:lnTo>
                  <a:lnTo>
                    <a:pt x="42485" y="205643"/>
                  </a:lnTo>
                  <a:lnTo>
                    <a:pt x="82332" y="237189"/>
                  </a:lnTo>
                  <a:lnTo>
                    <a:pt x="99153" y="243031"/>
                  </a:lnTo>
                  <a:lnTo>
                    <a:pt x="143211" y="286654"/>
                  </a:lnTo>
                  <a:lnTo>
                    <a:pt x="174681" y="286654"/>
                  </a:lnTo>
                  <a:lnTo>
                    <a:pt x="143211" y="317811"/>
                  </a:lnTo>
                  <a:close/>
                </a:path>
                <a:path w="280670" h="318135">
                  <a:moveTo>
                    <a:pt x="174681" y="286654"/>
                  </a:moveTo>
                  <a:lnTo>
                    <a:pt x="143211" y="286654"/>
                  </a:lnTo>
                  <a:lnTo>
                    <a:pt x="174682" y="249263"/>
                  </a:lnTo>
                  <a:lnTo>
                    <a:pt x="180976" y="243031"/>
                  </a:lnTo>
                  <a:lnTo>
                    <a:pt x="197796" y="237189"/>
                  </a:lnTo>
                  <a:lnTo>
                    <a:pt x="211670" y="229011"/>
                  </a:lnTo>
                  <a:lnTo>
                    <a:pt x="224364" y="218495"/>
                  </a:lnTo>
                  <a:lnTo>
                    <a:pt x="237644" y="205643"/>
                  </a:lnTo>
                  <a:lnTo>
                    <a:pt x="251510" y="167377"/>
                  </a:lnTo>
                  <a:lnTo>
                    <a:pt x="254166" y="128527"/>
                  </a:lnTo>
                  <a:lnTo>
                    <a:pt x="243839" y="90845"/>
                  </a:lnTo>
                  <a:lnTo>
                    <a:pt x="218761" y="56084"/>
                  </a:lnTo>
                  <a:lnTo>
                    <a:pt x="185699" y="33495"/>
                  </a:lnTo>
                  <a:lnTo>
                    <a:pt x="143211" y="24927"/>
                  </a:lnTo>
                  <a:lnTo>
                    <a:pt x="215359" y="24927"/>
                  </a:lnTo>
                  <a:lnTo>
                    <a:pt x="217569" y="26289"/>
                  </a:lnTo>
                  <a:lnTo>
                    <a:pt x="237644" y="43620"/>
                  </a:lnTo>
                  <a:lnTo>
                    <a:pt x="267147" y="81400"/>
                  </a:lnTo>
                  <a:lnTo>
                    <a:pt x="280129" y="126190"/>
                  </a:lnTo>
                  <a:lnTo>
                    <a:pt x="276588" y="173317"/>
                  </a:lnTo>
                  <a:lnTo>
                    <a:pt x="256526" y="218106"/>
                  </a:lnTo>
                  <a:lnTo>
                    <a:pt x="227413" y="245369"/>
                  </a:lnTo>
                  <a:lnTo>
                    <a:pt x="193564" y="267959"/>
                  </a:lnTo>
                  <a:lnTo>
                    <a:pt x="174681" y="286654"/>
                  </a:lnTo>
                  <a:close/>
                </a:path>
                <a:path w="280670" h="318135">
                  <a:moveTo>
                    <a:pt x="143211" y="205643"/>
                  </a:moveTo>
                  <a:lnTo>
                    <a:pt x="102496" y="195126"/>
                  </a:lnTo>
                  <a:lnTo>
                    <a:pt x="75550" y="164358"/>
                  </a:lnTo>
                  <a:lnTo>
                    <a:pt x="67682" y="137095"/>
                  </a:lnTo>
                  <a:lnTo>
                    <a:pt x="69846" y="123171"/>
                  </a:lnTo>
                  <a:lnTo>
                    <a:pt x="92858" y="87243"/>
                  </a:lnTo>
                  <a:lnTo>
                    <a:pt x="143211" y="68547"/>
                  </a:lnTo>
                  <a:lnTo>
                    <a:pt x="156291" y="69716"/>
                  </a:lnTo>
                  <a:lnTo>
                    <a:pt x="167601" y="73221"/>
                  </a:lnTo>
                  <a:lnTo>
                    <a:pt x="177730" y="79063"/>
                  </a:lnTo>
                  <a:lnTo>
                    <a:pt x="180002" y="81011"/>
                  </a:lnTo>
                  <a:lnTo>
                    <a:pt x="143211" y="81011"/>
                  </a:lnTo>
                  <a:lnTo>
                    <a:pt x="130131" y="82179"/>
                  </a:lnTo>
                  <a:lnTo>
                    <a:pt x="94530" y="109053"/>
                  </a:lnTo>
                  <a:lnTo>
                    <a:pt x="86564" y="137095"/>
                  </a:lnTo>
                  <a:lnTo>
                    <a:pt x="87646" y="149948"/>
                  </a:lnTo>
                  <a:lnTo>
                    <a:pt x="108692" y="182663"/>
                  </a:lnTo>
                  <a:lnTo>
                    <a:pt x="143211" y="193179"/>
                  </a:lnTo>
                  <a:lnTo>
                    <a:pt x="180002" y="193179"/>
                  </a:lnTo>
                  <a:lnTo>
                    <a:pt x="177730" y="195126"/>
                  </a:lnTo>
                  <a:lnTo>
                    <a:pt x="167601" y="200969"/>
                  </a:lnTo>
                  <a:lnTo>
                    <a:pt x="156291" y="204474"/>
                  </a:lnTo>
                  <a:lnTo>
                    <a:pt x="143211" y="205643"/>
                  </a:lnTo>
                  <a:close/>
                </a:path>
                <a:path w="280670" h="318135">
                  <a:moveTo>
                    <a:pt x="180002" y="193179"/>
                  </a:moveTo>
                  <a:lnTo>
                    <a:pt x="143211" y="193179"/>
                  </a:lnTo>
                  <a:lnTo>
                    <a:pt x="152652" y="192011"/>
                  </a:lnTo>
                  <a:lnTo>
                    <a:pt x="162094" y="188505"/>
                  </a:lnTo>
                  <a:lnTo>
                    <a:pt x="189630" y="160464"/>
                  </a:lnTo>
                  <a:lnTo>
                    <a:pt x="193564" y="137095"/>
                  </a:lnTo>
                  <a:lnTo>
                    <a:pt x="192573" y="128527"/>
                  </a:lnTo>
                  <a:lnTo>
                    <a:pt x="171535" y="91527"/>
                  </a:lnTo>
                  <a:lnTo>
                    <a:pt x="143211" y="81011"/>
                  </a:lnTo>
                  <a:lnTo>
                    <a:pt x="180002" y="81011"/>
                  </a:lnTo>
                  <a:lnTo>
                    <a:pt x="210283" y="123171"/>
                  </a:lnTo>
                  <a:lnTo>
                    <a:pt x="212446" y="137095"/>
                  </a:lnTo>
                  <a:lnTo>
                    <a:pt x="210283" y="151019"/>
                  </a:lnTo>
                  <a:lnTo>
                    <a:pt x="204579" y="164358"/>
                  </a:lnTo>
                  <a:lnTo>
                    <a:pt x="196514" y="176529"/>
                  </a:lnTo>
                  <a:lnTo>
                    <a:pt x="187270" y="186947"/>
                  </a:lnTo>
                  <a:lnTo>
                    <a:pt x="180002" y="193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810255" y="2304288"/>
            <a:ext cx="711835" cy="711835"/>
            <a:chOff x="2810255" y="2304288"/>
            <a:chExt cx="711835" cy="711835"/>
          </a:xfrm>
        </p:grpSpPr>
        <p:sp>
          <p:nvSpPr>
            <p:cNvPr id="7" name="object 7"/>
            <p:cNvSpPr/>
            <p:nvPr/>
          </p:nvSpPr>
          <p:spPr>
            <a:xfrm>
              <a:off x="2810255" y="2304288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355854" y="0"/>
                  </a:moveTo>
                  <a:lnTo>
                    <a:pt x="307593" y="3250"/>
                  </a:lnTo>
                  <a:lnTo>
                    <a:pt x="261298" y="12720"/>
                  </a:lnTo>
                  <a:lnTo>
                    <a:pt x="217393" y="27982"/>
                  </a:lnTo>
                  <a:lnTo>
                    <a:pt x="176304" y="48612"/>
                  </a:lnTo>
                  <a:lnTo>
                    <a:pt x="138456" y="74185"/>
                  </a:lnTo>
                  <a:lnTo>
                    <a:pt x="104274" y="104274"/>
                  </a:lnTo>
                  <a:lnTo>
                    <a:pt x="74185" y="138456"/>
                  </a:lnTo>
                  <a:lnTo>
                    <a:pt x="48612" y="176304"/>
                  </a:lnTo>
                  <a:lnTo>
                    <a:pt x="27982" y="217393"/>
                  </a:lnTo>
                  <a:lnTo>
                    <a:pt x="12720" y="261298"/>
                  </a:lnTo>
                  <a:lnTo>
                    <a:pt x="3250" y="307593"/>
                  </a:lnTo>
                  <a:lnTo>
                    <a:pt x="0" y="355854"/>
                  </a:lnTo>
                  <a:lnTo>
                    <a:pt x="3250" y="404114"/>
                  </a:lnTo>
                  <a:lnTo>
                    <a:pt x="12720" y="450409"/>
                  </a:lnTo>
                  <a:lnTo>
                    <a:pt x="27982" y="494314"/>
                  </a:lnTo>
                  <a:lnTo>
                    <a:pt x="48612" y="535403"/>
                  </a:lnTo>
                  <a:lnTo>
                    <a:pt x="74185" y="573251"/>
                  </a:lnTo>
                  <a:lnTo>
                    <a:pt x="104274" y="607433"/>
                  </a:lnTo>
                  <a:lnTo>
                    <a:pt x="138456" y="637522"/>
                  </a:lnTo>
                  <a:lnTo>
                    <a:pt x="176304" y="663095"/>
                  </a:lnTo>
                  <a:lnTo>
                    <a:pt x="217393" y="683725"/>
                  </a:lnTo>
                  <a:lnTo>
                    <a:pt x="261298" y="698987"/>
                  </a:lnTo>
                  <a:lnTo>
                    <a:pt x="307593" y="708457"/>
                  </a:lnTo>
                  <a:lnTo>
                    <a:pt x="355854" y="711708"/>
                  </a:lnTo>
                  <a:lnTo>
                    <a:pt x="404114" y="708457"/>
                  </a:lnTo>
                  <a:lnTo>
                    <a:pt x="450409" y="698987"/>
                  </a:lnTo>
                  <a:lnTo>
                    <a:pt x="494314" y="683725"/>
                  </a:lnTo>
                  <a:lnTo>
                    <a:pt x="535403" y="663095"/>
                  </a:lnTo>
                  <a:lnTo>
                    <a:pt x="573251" y="637522"/>
                  </a:lnTo>
                  <a:lnTo>
                    <a:pt x="607433" y="607433"/>
                  </a:lnTo>
                  <a:lnTo>
                    <a:pt x="637522" y="573251"/>
                  </a:lnTo>
                  <a:lnTo>
                    <a:pt x="663095" y="535403"/>
                  </a:lnTo>
                  <a:lnTo>
                    <a:pt x="683725" y="494314"/>
                  </a:lnTo>
                  <a:lnTo>
                    <a:pt x="698987" y="450409"/>
                  </a:lnTo>
                  <a:lnTo>
                    <a:pt x="708457" y="404114"/>
                  </a:lnTo>
                  <a:lnTo>
                    <a:pt x="711708" y="355854"/>
                  </a:lnTo>
                  <a:lnTo>
                    <a:pt x="708457" y="307593"/>
                  </a:lnTo>
                  <a:lnTo>
                    <a:pt x="698987" y="261298"/>
                  </a:lnTo>
                  <a:lnTo>
                    <a:pt x="683725" y="217393"/>
                  </a:lnTo>
                  <a:lnTo>
                    <a:pt x="663095" y="176304"/>
                  </a:lnTo>
                  <a:lnTo>
                    <a:pt x="637522" y="138456"/>
                  </a:lnTo>
                  <a:lnTo>
                    <a:pt x="607433" y="104274"/>
                  </a:lnTo>
                  <a:lnTo>
                    <a:pt x="573251" y="74185"/>
                  </a:lnTo>
                  <a:lnTo>
                    <a:pt x="535403" y="48612"/>
                  </a:lnTo>
                  <a:lnTo>
                    <a:pt x="494314" y="27982"/>
                  </a:lnTo>
                  <a:lnTo>
                    <a:pt x="450409" y="12720"/>
                  </a:lnTo>
                  <a:lnTo>
                    <a:pt x="404114" y="3250"/>
                  </a:lnTo>
                  <a:lnTo>
                    <a:pt x="355854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7798" y="2502531"/>
              <a:ext cx="340995" cy="319405"/>
            </a:xfrm>
            <a:custGeom>
              <a:avLst/>
              <a:gdLst/>
              <a:ahLst/>
              <a:cxnLst/>
              <a:rect l="l" t="t" r="r" b="b"/>
              <a:pathLst>
                <a:path w="340995" h="319405">
                  <a:moveTo>
                    <a:pt x="59546" y="130652"/>
                  </a:moveTo>
                  <a:lnTo>
                    <a:pt x="31094" y="130652"/>
                  </a:lnTo>
                  <a:lnTo>
                    <a:pt x="44792" y="88457"/>
                  </a:lnTo>
                  <a:lnTo>
                    <a:pt x="68729" y="52479"/>
                  </a:lnTo>
                  <a:lnTo>
                    <a:pt x="101133" y="24534"/>
                  </a:lnTo>
                  <a:lnTo>
                    <a:pt x="140235" y="6435"/>
                  </a:lnTo>
                  <a:lnTo>
                    <a:pt x="184264" y="0"/>
                  </a:lnTo>
                  <a:lnTo>
                    <a:pt x="233538" y="8154"/>
                  </a:lnTo>
                  <a:lnTo>
                    <a:pt x="273044" y="29083"/>
                  </a:lnTo>
                  <a:lnTo>
                    <a:pt x="184264" y="29083"/>
                  </a:lnTo>
                  <a:lnTo>
                    <a:pt x="140740" y="36796"/>
                  </a:lnTo>
                  <a:lnTo>
                    <a:pt x="104026" y="58004"/>
                  </a:lnTo>
                  <a:lnTo>
                    <a:pt x="97486" y="65447"/>
                  </a:lnTo>
                  <a:lnTo>
                    <a:pt x="75961" y="90311"/>
                  </a:lnTo>
                  <a:lnTo>
                    <a:pt x="59546" y="130652"/>
                  </a:lnTo>
                  <a:close/>
                </a:path>
                <a:path w="340995" h="319405">
                  <a:moveTo>
                    <a:pt x="272755" y="290389"/>
                  </a:moveTo>
                  <a:lnTo>
                    <a:pt x="184264" y="290389"/>
                  </a:lnTo>
                  <a:lnTo>
                    <a:pt x="234190" y="280165"/>
                  </a:lnTo>
                  <a:lnTo>
                    <a:pt x="274743" y="252237"/>
                  </a:lnTo>
                  <a:lnTo>
                    <a:pt x="301972" y="210722"/>
                  </a:lnTo>
                  <a:lnTo>
                    <a:pt x="311927" y="159736"/>
                  </a:lnTo>
                  <a:lnTo>
                    <a:pt x="302091" y="109291"/>
                  </a:lnTo>
                  <a:lnTo>
                    <a:pt x="301972" y="108682"/>
                  </a:lnTo>
                  <a:lnTo>
                    <a:pt x="274743" y="67174"/>
                  </a:lnTo>
                  <a:lnTo>
                    <a:pt x="234190" y="39284"/>
                  </a:lnTo>
                  <a:lnTo>
                    <a:pt x="184264" y="29083"/>
                  </a:lnTo>
                  <a:lnTo>
                    <a:pt x="273044" y="29083"/>
                  </a:lnTo>
                  <a:lnTo>
                    <a:pt x="276384" y="30852"/>
                  </a:lnTo>
                  <a:lnTo>
                    <a:pt x="310204" y="65447"/>
                  </a:lnTo>
                  <a:lnTo>
                    <a:pt x="332402" y="109291"/>
                  </a:lnTo>
                  <a:lnTo>
                    <a:pt x="340378" y="159736"/>
                  </a:lnTo>
                  <a:lnTo>
                    <a:pt x="332402" y="210102"/>
                  </a:lnTo>
                  <a:lnTo>
                    <a:pt x="310204" y="253897"/>
                  </a:lnTo>
                  <a:lnTo>
                    <a:pt x="276384" y="288467"/>
                  </a:lnTo>
                  <a:lnTo>
                    <a:pt x="272755" y="290389"/>
                  </a:lnTo>
                  <a:close/>
                </a:path>
                <a:path w="340995" h="319405">
                  <a:moveTo>
                    <a:pt x="251379" y="209016"/>
                  </a:moveTo>
                  <a:lnTo>
                    <a:pt x="177677" y="164455"/>
                  </a:lnTo>
                  <a:lnTo>
                    <a:pt x="177677" y="58004"/>
                  </a:lnTo>
                  <a:lnTo>
                    <a:pt x="191813" y="58004"/>
                  </a:lnTo>
                  <a:lnTo>
                    <a:pt x="191813" y="155709"/>
                  </a:lnTo>
                  <a:lnTo>
                    <a:pt x="258127" y="196386"/>
                  </a:lnTo>
                  <a:lnTo>
                    <a:pt x="251379" y="209016"/>
                  </a:lnTo>
                  <a:close/>
                </a:path>
                <a:path w="340995" h="319405">
                  <a:moveTo>
                    <a:pt x="42607" y="188657"/>
                  </a:moveTo>
                  <a:lnTo>
                    <a:pt x="0" y="130652"/>
                  </a:lnTo>
                  <a:lnTo>
                    <a:pt x="85054" y="130652"/>
                  </a:lnTo>
                  <a:lnTo>
                    <a:pt x="42607" y="188657"/>
                  </a:lnTo>
                  <a:close/>
                </a:path>
                <a:path w="340995" h="319405">
                  <a:moveTo>
                    <a:pt x="184264" y="319310"/>
                  </a:moveTo>
                  <a:lnTo>
                    <a:pt x="140677" y="312912"/>
                  </a:lnTo>
                  <a:lnTo>
                    <a:pt x="101750" y="294991"/>
                  </a:lnTo>
                  <a:lnTo>
                    <a:pt x="69367" y="267451"/>
                  </a:lnTo>
                  <a:lnTo>
                    <a:pt x="45410" y="232201"/>
                  </a:lnTo>
                  <a:lnTo>
                    <a:pt x="78467" y="232201"/>
                  </a:lnTo>
                  <a:lnTo>
                    <a:pt x="98329" y="255982"/>
                  </a:lnTo>
                  <a:lnTo>
                    <a:pt x="123219" y="274352"/>
                  </a:lnTo>
                  <a:lnTo>
                    <a:pt x="152183" y="286194"/>
                  </a:lnTo>
                  <a:lnTo>
                    <a:pt x="184264" y="290389"/>
                  </a:lnTo>
                  <a:lnTo>
                    <a:pt x="272755" y="290389"/>
                  </a:lnTo>
                  <a:lnTo>
                    <a:pt x="233538" y="311157"/>
                  </a:lnTo>
                  <a:lnTo>
                    <a:pt x="184264" y="3193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810255" y="3398520"/>
            <a:ext cx="711835" cy="711835"/>
            <a:chOff x="2810255" y="3398520"/>
            <a:chExt cx="711835" cy="711835"/>
          </a:xfrm>
        </p:grpSpPr>
        <p:sp>
          <p:nvSpPr>
            <p:cNvPr id="10" name="object 10"/>
            <p:cNvSpPr/>
            <p:nvPr/>
          </p:nvSpPr>
          <p:spPr>
            <a:xfrm>
              <a:off x="2810255" y="3398520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355854" y="0"/>
                  </a:moveTo>
                  <a:lnTo>
                    <a:pt x="307593" y="3250"/>
                  </a:lnTo>
                  <a:lnTo>
                    <a:pt x="261298" y="12720"/>
                  </a:lnTo>
                  <a:lnTo>
                    <a:pt x="217393" y="27982"/>
                  </a:lnTo>
                  <a:lnTo>
                    <a:pt x="176304" y="48612"/>
                  </a:lnTo>
                  <a:lnTo>
                    <a:pt x="138456" y="74185"/>
                  </a:lnTo>
                  <a:lnTo>
                    <a:pt x="104274" y="104274"/>
                  </a:lnTo>
                  <a:lnTo>
                    <a:pt x="74185" y="138456"/>
                  </a:lnTo>
                  <a:lnTo>
                    <a:pt x="48612" y="176304"/>
                  </a:lnTo>
                  <a:lnTo>
                    <a:pt x="27982" y="217393"/>
                  </a:lnTo>
                  <a:lnTo>
                    <a:pt x="12720" y="261298"/>
                  </a:lnTo>
                  <a:lnTo>
                    <a:pt x="3250" y="307593"/>
                  </a:lnTo>
                  <a:lnTo>
                    <a:pt x="0" y="355853"/>
                  </a:lnTo>
                  <a:lnTo>
                    <a:pt x="3250" y="404114"/>
                  </a:lnTo>
                  <a:lnTo>
                    <a:pt x="12720" y="450409"/>
                  </a:lnTo>
                  <a:lnTo>
                    <a:pt x="27982" y="494314"/>
                  </a:lnTo>
                  <a:lnTo>
                    <a:pt x="48612" y="535403"/>
                  </a:lnTo>
                  <a:lnTo>
                    <a:pt x="74185" y="573251"/>
                  </a:lnTo>
                  <a:lnTo>
                    <a:pt x="104274" y="607433"/>
                  </a:lnTo>
                  <a:lnTo>
                    <a:pt x="138456" y="637522"/>
                  </a:lnTo>
                  <a:lnTo>
                    <a:pt x="176304" y="663095"/>
                  </a:lnTo>
                  <a:lnTo>
                    <a:pt x="217393" y="683725"/>
                  </a:lnTo>
                  <a:lnTo>
                    <a:pt x="261298" y="698987"/>
                  </a:lnTo>
                  <a:lnTo>
                    <a:pt x="307593" y="708457"/>
                  </a:lnTo>
                  <a:lnTo>
                    <a:pt x="355854" y="711707"/>
                  </a:lnTo>
                  <a:lnTo>
                    <a:pt x="404114" y="708457"/>
                  </a:lnTo>
                  <a:lnTo>
                    <a:pt x="450409" y="698987"/>
                  </a:lnTo>
                  <a:lnTo>
                    <a:pt x="494314" y="683725"/>
                  </a:lnTo>
                  <a:lnTo>
                    <a:pt x="535403" y="663095"/>
                  </a:lnTo>
                  <a:lnTo>
                    <a:pt x="573251" y="637522"/>
                  </a:lnTo>
                  <a:lnTo>
                    <a:pt x="607433" y="607433"/>
                  </a:lnTo>
                  <a:lnTo>
                    <a:pt x="637522" y="573251"/>
                  </a:lnTo>
                  <a:lnTo>
                    <a:pt x="663095" y="535403"/>
                  </a:lnTo>
                  <a:lnTo>
                    <a:pt x="683725" y="494314"/>
                  </a:lnTo>
                  <a:lnTo>
                    <a:pt x="698987" y="450409"/>
                  </a:lnTo>
                  <a:lnTo>
                    <a:pt x="708457" y="404114"/>
                  </a:lnTo>
                  <a:lnTo>
                    <a:pt x="711708" y="355853"/>
                  </a:lnTo>
                  <a:lnTo>
                    <a:pt x="708457" y="307593"/>
                  </a:lnTo>
                  <a:lnTo>
                    <a:pt x="698987" y="261298"/>
                  </a:lnTo>
                  <a:lnTo>
                    <a:pt x="683725" y="217393"/>
                  </a:lnTo>
                  <a:lnTo>
                    <a:pt x="663095" y="176304"/>
                  </a:lnTo>
                  <a:lnTo>
                    <a:pt x="637522" y="138456"/>
                  </a:lnTo>
                  <a:lnTo>
                    <a:pt x="607433" y="104274"/>
                  </a:lnTo>
                  <a:lnTo>
                    <a:pt x="573251" y="74185"/>
                  </a:lnTo>
                  <a:lnTo>
                    <a:pt x="535403" y="48612"/>
                  </a:lnTo>
                  <a:lnTo>
                    <a:pt x="494314" y="27982"/>
                  </a:lnTo>
                  <a:lnTo>
                    <a:pt x="450409" y="12720"/>
                  </a:lnTo>
                  <a:lnTo>
                    <a:pt x="404114" y="3250"/>
                  </a:lnTo>
                  <a:lnTo>
                    <a:pt x="3558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9161" y="3596764"/>
              <a:ext cx="300355" cy="319405"/>
            </a:xfrm>
            <a:custGeom>
              <a:avLst/>
              <a:gdLst/>
              <a:ahLst/>
              <a:cxnLst/>
              <a:rect l="l" t="t" r="r" b="b"/>
              <a:pathLst>
                <a:path w="300354" h="319404">
                  <a:moveTo>
                    <a:pt x="242690" y="319310"/>
                  </a:moveTo>
                  <a:lnTo>
                    <a:pt x="220242" y="314908"/>
                  </a:lnTo>
                  <a:lnTo>
                    <a:pt x="201978" y="302875"/>
                  </a:lnTo>
                  <a:lnTo>
                    <a:pt x="189699" y="284970"/>
                  </a:lnTo>
                  <a:lnTo>
                    <a:pt x="185205" y="262952"/>
                  </a:lnTo>
                  <a:lnTo>
                    <a:pt x="185205" y="256693"/>
                  </a:lnTo>
                  <a:lnTo>
                    <a:pt x="191601" y="250433"/>
                  </a:lnTo>
                  <a:lnTo>
                    <a:pt x="191601" y="244173"/>
                  </a:lnTo>
                  <a:lnTo>
                    <a:pt x="134117" y="212873"/>
                  </a:lnTo>
                  <a:lnTo>
                    <a:pt x="76632" y="212873"/>
                  </a:lnTo>
                  <a:lnTo>
                    <a:pt x="86115" y="211699"/>
                  </a:lnTo>
                  <a:lnTo>
                    <a:pt x="95001" y="208178"/>
                  </a:lnTo>
                  <a:lnTo>
                    <a:pt x="102688" y="202309"/>
                  </a:lnTo>
                  <a:lnTo>
                    <a:pt x="108573" y="194093"/>
                  </a:lnTo>
                  <a:lnTo>
                    <a:pt x="116956" y="188322"/>
                  </a:lnTo>
                  <a:lnTo>
                    <a:pt x="122946" y="180791"/>
                  </a:lnTo>
                  <a:lnTo>
                    <a:pt x="126542" y="172086"/>
                  </a:lnTo>
                  <a:lnTo>
                    <a:pt x="127741" y="162794"/>
                  </a:lnTo>
                  <a:lnTo>
                    <a:pt x="126542" y="149872"/>
                  </a:lnTo>
                  <a:lnTo>
                    <a:pt x="122946" y="139303"/>
                  </a:lnTo>
                  <a:lnTo>
                    <a:pt x="116956" y="131085"/>
                  </a:lnTo>
                  <a:lnTo>
                    <a:pt x="108573" y="125216"/>
                  </a:lnTo>
                  <a:lnTo>
                    <a:pt x="102688" y="117978"/>
                  </a:lnTo>
                  <a:lnTo>
                    <a:pt x="95001" y="114261"/>
                  </a:lnTo>
                  <a:lnTo>
                    <a:pt x="86115" y="112892"/>
                  </a:lnTo>
                  <a:lnTo>
                    <a:pt x="76632" y="112696"/>
                  </a:lnTo>
                  <a:lnTo>
                    <a:pt x="134117" y="112696"/>
                  </a:lnTo>
                  <a:lnTo>
                    <a:pt x="191601" y="75137"/>
                  </a:lnTo>
                  <a:lnTo>
                    <a:pt x="191601" y="68877"/>
                  </a:lnTo>
                  <a:lnTo>
                    <a:pt x="185205" y="62617"/>
                  </a:lnTo>
                  <a:lnTo>
                    <a:pt x="185205" y="56357"/>
                  </a:lnTo>
                  <a:lnTo>
                    <a:pt x="189699" y="34339"/>
                  </a:lnTo>
                  <a:lnTo>
                    <a:pt x="201978" y="16434"/>
                  </a:lnTo>
                  <a:lnTo>
                    <a:pt x="220242" y="4401"/>
                  </a:lnTo>
                  <a:lnTo>
                    <a:pt x="242690" y="0"/>
                  </a:lnTo>
                  <a:lnTo>
                    <a:pt x="265147" y="4401"/>
                  </a:lnTo>
                  <a:lnTo>
                    <a:pt x="283410" y="16434"/>
                  </a:lnTo>
                  <a:lnTo>
                    <a:pt x="289309" y="25039"/>
                  </a:lnTo>
                  <a:lnTo>
                    <a:pt x="242690" y="25039"/>
                  </a:lnTo>
                  <a:lnTo>
                    <a:pt x="232314" y="28169"/>
                  </a:lnTo>
                  <a:lnTo>
                    <a:pt x="221940" y="35996"/>
                  </a:lnTo>
                  <a:lnTo>
                    <a:pt x="213961" y="46174"/>
                  </a:lnTo>
                  <a:lnTo>
                    <a:pt x="210769" y="56357"/>
                  </a:lnTo>
                  <a:lnTo>
                    <a:pt x="210769" y="62617"/>
                  </a:lnTo>
                  <a:lnTo>
                    <a:pt x="217146" y="68877"/>
                  </a:lnTo>
                  <a:lnTo>
                    <a:pt x="217146" y="75137"/>
                  </a:lnTo>
                  <a:lnTo>
                    <a:pt x="229918" y="87657"/>
                  </a:lnTo>
                  <a:lnTo>
                    <a:pt x="289312" y="87657"/>
                  </a:lnTo>
                  <a:lnTo>
                    <a:pt x="285020" y="93916"/>
                  </a:lnTo>
                  <a:lnTo>
                    <a:pt x="204374" y="93916"/>
                  </a:lnTo>
                  <a:lnTo>
                    <a:pt x="146889" y="131476"/>
                  </a:lnTo>
                  <a:lnTo>
                    <a:pt x="147888" y="137247"/>
                  </a:lnTo>
                  <a:lnTo>
                    <a:pt x="150087" y="144781"/>
                  </a:lnTo>
                  <a:lnTo>
                    <a:pt x="152286" y="153491"/>
                  </a:lnTo>
                  <a:lnTo>
                    <a:pt x="153285" y="162794"/>
                  </a:lnTo>
                  <a:lnTo>
                    <a:pt x="152286" y="168467"/>
                  </a:lnTo>
                  <a:lnTo>
                    <a:pt x="147888" y="182160"/>
                  </a:lnTo>
                  <a:lnTo>
                    <a:pt x="146889" y="187833"/>
                  </a:lnTo>
                  <a:lnTo>
                    <a:pt x="204374" y="225393"/>
                  </a:lnTo>
                  <a:lnTo>
                    <a:pt x="281006" y="225393"/>
                  </a:lnTo>
                  <a:lnTo>
                    <a:pt x="288782" y="231653"/>
                  </a:lnTo>
                  <a:lnTo>
                    <a:pt x="236314" y="231653"/>
                  </a:lnTo>
                  <a:lnTo>
                    <a:pt x="229918" y="237913"/>
                  </a:lnTo>
                  <a:lnTo>
                    <a:pt x="223542" y="237913"/>
                  </a:lnTo>
                  <a:lnTo>
                    <a:pt x="218848" y="243586"/>
                  </a:lnTo>
                  <a:lnTo>
                    <a:pt x="214757" y="250433"/>
                  </a:lnTo>
                  <a:lnTo>
                    <a:pt x="211866" y="257279"/>
                  </a:lnTo>
                  <a:lnTo>
                    <a:pt x="210769" y="262952"/>
                  </a:lnTo>
                  <a:lnTo>
                    <a:pt x="213961" y="275776"/>
                  </a:lnTo>
                  <a:lnTo>
                    <a:pt x="221940" y="285661"/>
                  </a:lnTo>
                  <a:lnTo>
                    <a:pt x="232314" y="292020"/>
                  </a:lnTo>
                  <a:lnTo>
                    <a:pt x="242690" y="294270"/>
                  </a:lnTo>
                  <a:lnTo>
                    <a:pt x="289309" y="294270"/>
                  </a:lnTo>
                  <a:lnTo>
                    <a:pt x="283410" y="302875"/>
                  </a:lnTo>
                  <a:lnTo>
                    <a:pt x="265147" y="314908"/>
                  </a:lnTo>
                  <a:lnTo>
                    <a:pt x="242690" y="319310"/>
                  </a:lnTo>
                  <a:close/>
                </a:path>
                <a:path w="300354" h="319404">
                  <a:moveTo>
                    <a:pt x="289312" y="87657"/>
                  </a:moveTo>
                  <a:lnTo>
                    <a:pt x="242690" y="87657"/>
                  </a:lnTo>
                  <a:lnTo>
                    <a:pt x="255767" y="85407"/>
                  </a:lnTo>
                  <a:lnTo>
                    <a:pt x="265848" y="79049"/>
                  </a:lnTo>
                  <a:lnTo>
                    <a:pt x="272335" y="69170"/>
                  </a:lnTo>
                  <a:lnTo>
                    <a:pt x="274630" y="56357"/>
                  </a:lnTo>
                  <a:lnTo>
                    <a:pt x="272335" y="46174"/>
                  </a:lnTo>
                  <a:lnTo>
                    <a:pt x="265848" y="35996"/>
                  </a:lnTo>
                  <a:lnTo>
                    <a:pt x="255767" y="28169"/>
                  </a:lnTo>
                  <a:lnTo>
                    <a:pt x="242690" y="25039"/>
                  </a:lnTo>
                  <a:lnTo>
                    <a:pt x="289309" y="25039"/>
                  </a:lnTo>
                  <a:lnTo>
                    <a:pt x="295684" y="34339"/>
                  </a:lnTo>
                  <a:lnTo>
                    <a:pt x="300174" y="56357"/>
                  </a:lnTo>
                  <a:lnTo>
                    <a:pt x="295684" y="78364"/>
                  </a:lnTo>
                  <a:lnTo>
                    <a:pt x="289312" y="87657"/>
                  </a:lnTo>
                  <a:close/>
                </a:path>
                <a:path w="300354" h="319404">
                  <a:moveTo>
                    <a:pt x="76632" y="231653"/>
                  </a:moveTo>
                  <a:lnTo>
                    <a:pt x="45804" y="226175"/>
                  </a:lnTo>
                  <a:lnTo>
                    <a:pt x="21556" y="211308"/>
                  </a:lnTo>
                  <a:lnTo>
                    <a:pt x="5688" y="189398"/>
                  </a:lnTo>
                  <a:lnTo>
                    <a:pt x="0" y="162794"/>
                  </a:lnTo>
                  <a:lnTo>
                    <a:pt x="5688" y="132560"/>
                  </a:lnTo>
                  <a:lnTo>
                    <a:pt x="21556" y="108786"/>
                  </a:lnTo>
                  <a:lnTo>
                    <a:pt x="45804" y="93232"/>
                  </a:lnTo>
                  <a:lnTo>
                    <a:pt x="76632" y="87657"/>
                  </a:lnTo>
                  <a:lnTo>
                    <a:pt x="90908" y="88830"/>
                  </a:lnTo>
                  <a:lnTo>
                    <a:pt x="104585" y="92351"/>
                  </a:lnTo>
                  <a:lnTo>
                    <a:pt x="117062" y="98220"/>
                  </a:lnTo>
                  <a:lnTo>
                    <a:pt x="127741" y="106436"/>
                  </a:lnTo>
                  <a:lnTo>
                    <a:pt x="134117" y="106436"/>
                  </a:lnTo>
                  <a:lnTo>
                    <a:pt x="134117" y="112696"/>
                  </a:lnTo>
                  <a:lnTo>
                    <a:pt x="76632" y="112696"/>
                  </a:lnTo>
                  <a:lnTo>
                    <a:pt x="55183" y="116120"/>
                  </a:lnTo>
                  <a:lnTo>
                    <a:pt x="39118" y="126001"/>
                  </a:lnTo>
                  <a:lnTo>
                    <a:pt x="29038" y="141754"/>
                  </a:lnTo>
                  <a:lnTo>
                    <a:pt x="25544" y="162794"/>
                  </a:lnTo>
                  <a:lnTo>
                    <a:pt x="28963" y="180791"/>
                  </a:lnTo>
                  <a:lnTo>
                    <a:pt x="29038" y="181182"/>
                  </a:lnTo>
                  <a:lnTo>
                    <a:pt x="39118" y="197223"/>
                  </a:lnTo>
                  <a:lnTo>
                    <a:pt x="55183" y="208569"/>
                  </a:lnTo>
                  <a:lnTo>
                    <a:pt x="76632" y="212873"/>
                  </a:lnTo>
                  <a:lnTo>
                    <a:pt x="127741" y="212873"/>
                  </a:lnTo>
                  <a:lnTo>
                    <a:pt x="117062" y="221089"/>
                  </a:lnTo>
                  <a:lnTo>
                    <a:pt x="104585" y="226958"/>
                  </a:lnTo>
                  <a:lnTo>
                    <a:pt x="90908" y="230479"/>
                  </a:lnTo>
                  <a:lnTo>
                    <a:pt x="76632" y="231653"/>
                  </a:lnTo>
                  <a:close/>
                </a:path>
                <a:path w="300354" h="319404">
                  <a:moveTo>
                    <a:pt x="242690" y="112696"/>
                  </a:moveTo>
                  <a:lnTo>
                    <a:pt x="233111" y="111522"/>
                  </a:lnTo>
                  <a:lnTo>
                    <a:pt x="223532" y="108001"/>
                  </a:lnTo>
                  <a:lnTo>
                    <a:pt x="213953" y="102133"/>
                  </a:lnTo>
                  <a:lnTo>
                    <a:pt x="204374" y="93916"/>
                  </a:lnTo>
                  <a:lnTo>
                    <a:pt x="285020" y="93916"/>
                  </a:lnTo>
                  <a:lnTo>
                    <a:pt x="283410" y="96264"/>
                  </a:lnTo>
                  <a:lnTo>
                    <a:pt x="265147" y="108295"/>
                  </a:lnTo>
                  <a:lnTo>
                    <a:pt x="242690" y="112696"/>
                  </a:lnTo>
                  <a:close/>
                </a:path>
                <a:path w="300354" h="319404">
                  <a:moveTo>
                    <a:pt x="281006" y="225393"/>
                  </a:moveTo>
                  <a:lnTo>
                    <a:pt x="204374" y="225393"/>
                  </a:lnTo>
                  <a:lnTo>
                    <a:pt x="213953" y="217177"/>
                  </a:lnTo>
                  <a:lnTo>
                    <a:pt x="223532" y="211308"/>
                  </a:lnTo>
                  <a:lnTo>
                    <a:pt x="233111" y="207787"/>
                  </a:lnTo>
                  <a:lnTo>
                    <a:pt x="242690" y="206613"/>
                  </a:lnTo>
                  <a:lnTo>
                    <a:pt x="255867" y="207787"/>
                  </a:lnTo>
                  <a:lnTo>
                    <a:pt x="266645" y="211308"/>
                  </a:lnTo>
                  <a:lnTo>
                    <a:pt x="275025" y="217177"/>
                  </a:lnTo>
                  <a:lnTo>
                    <a:pt x="281006" y="225393"/>
                  </a:lnTo>
                  <a:close/>
                </a:path>
                <a:path w="300354" h="319404">
                  <a:moveTo>
                    <a:pt x="289309" y="294270"/>
                  </a:moveTo>
                  <a:lnTo>
                    <a:pt x="242690" y="294270"/>
                  </a:lnTo>
                  <a:lnTo>
                    <a:pt x="255767" y="292020"/>
                  </a:lnTo>
                  <a:lnTo>
                    <a:pt x="265848" y="285661"/>
                  </a:lnTo>
                  <a:lnTo>
                    <a:pt x="272335" y="275776"/>
                  </a:lnTo>
                  <a:lnTo>
                    <a:pt x="274630" y="262952"/>
                  </a:lnTo>
                  <a:lnTo>
                    <a:pt x="274530" y="257279"/>
                  </a:lnTo>
                  <a:lnTo>
                    <a:pt x="273831" y="250433"/>
                  </a:lnTo>
                  <a:lnTo>
                    <a:pt x="271932" y="243586"/>
                  </a:lnTo>
                  <a:lnTo>
                    <a:pt x="268234" y="237913"/>
                  </a:lnTo>
                  <a:lnTo>
                    <a:pt x="263349" y="236935"/>
                  </a:lnTo>
                  <a:lnTo>
                    <a:pt x="257861" y="234783"/>
                  </a:lnTo>
                  <a:lnTo>
                    <a:pt x="251173" y="232631"/>
                  </a:lnTo>
                  <a:lnTo>
                    <a:pt x="242690" y="231653"/>
                  </a:lnTo>
                  <a:lnTo>
                    <a:pt x="288782" y="231653"/>
                  </a:lnTo>
                  <a:lnTo>
                    <a:pt x="289390" y="232142"/>
                  </a:lnTo>
                  <a:lnTo>
                    <a:pt x="295380" y="241825"/>
                  </a:lnTo>
                  <a:lnTo>
                    <a:pt x="298976" y="252682"/>
                  </a:lnTo>
                  <a:lnTo>
                    <a:pt x="300174" y="262952"/>
                  </a:lnTo>
                  <a:lnTo>
                    <a:pt x="295684" y="284970"/>
                  </a:lnTo>
                  <a:lnTo>
                    <a:pt x="289309" y="294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69487" y="1753532"/>
            <a:ext cx="2289810" cy="1840864"/>
            <a:chOff x="469487" y="1753532"/>
            <a:chExt cx="2289810" cy="1840864"/>
          </a:xfrm>
        </p:grpSpPr>
        <p:sp>
          <p:nvSpPr>
            <p:cNvPr id="13" name="object 13"/>
            <p:cNvSpPr/>
            <p:nvPr/>
          </p:nvSpPr>
          <p:spPr>
            <a:xfrm>
              <a:off x="1582673" y="1760677"/>
              <a:ext cx="1169035" cy="706120"/>
            </a:xfrm>
            <a:custGeom>
              <a:avLst/>
              <a:gdLst/>
              <a:ahLst/>
              <a:cxnLst/>
              <a:rect l="l" t="t" r="r" b="b"/>
              <a:pathLst>
                <a:path w="1169035" h="706119">
                  <a:moveTo>
                    <a:pt x="0" y="705916"/>
                  </a:moveTo>
                  <a:lnTo>
                    <a:pt x="1168996" y="0"/>
                  </a:lnTo>
                </a:path>
              </a:pathLst>
            </a:custGeom>
            <a:ln w="14287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63457" y="1760675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69">
                  <a:moveTo>
                    <a:pt x="0" y="1333"/>
                  </a:moveTo>
                  <a:lnTo>
                    <a:pt x="88201" y="0"/>
                  </a:lnTo>
                  <a:lnTo>
                    <a:pt x="45948" y="77431"/>
                  </a:lnTo>
                </a:path>
              </a:pathLst>
            </a:custGeom>
            <a:ln w="14287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0753" y="2897885"/>
              <a:ext cx="1219200" cy="688340"/>
            </a:xfrm>
            <a:custGeom>
              <a:avLst/>
              <a:gdLst/>
              <a:ahLst/>
              <a:cxnLst/>
              <a:rect l="l" t="t" r="r" b="b"/>
              <a:pathLst>
                <a:path w="1219200" h="688339">
                  <a:moveTo>
                    <a:pt x="0" y="0"/>
                  </a:moveTo>
                  <a:lnTo>
                    <a:pt x="1219073" y="687997"/>
                  </a:lnTo>
                </a:path>
              </a:pathLst>
            </a:custGeom>
            <a:ln w="14287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1615" y="3509712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3700" y="0"/>
                  </a:moveTo>
                  <a:lnTo>
                    <a:pt x="88214" y="76161"/>
                  </a:lnTo>
                  <a:lnTo>
                    <a:pt x="0" y="77419"/>
                  </a:lnTo>
                </a:path>
              </a:pathLst>
            </a:custGeom>
            <a:ln w="14287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82902" y="2734817"/>
              <a:ext cx="795655" cy="0"/>
            </a:xfrm>
            <a:custGeom>
              <a:avLst/>
              <a:gdLst/>
              <a:ahLst/>
              <a:cxnLst/>
              <a:rect l="l" t="t" r="r" b="b"/>
              <a:pathLst>
                <a:path w="795655">
                  <a:moveTo>
                    <a:pt x="0" y="0"/>
                  </a:moveTo>
                  <a:lnTo>
                    <a:pt x="795096" y="0"/>
                  </a:lnTo>
                </a:path>
              </a:pathLst>
            </a:custGeom>
            <a:ln w="14287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1803" y="2690364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ln w="14287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155" y="1856231"/>
              <a:ext cx="1607820" cy="1607820"/>
            </a:xfrm>
            <a:custGeom>
              <a:avLst/>
              <a:gdLst/>
              <a:ahLst/>
              <a:cxnLst/>
              <a:rect l="l" t="t" r="r" b="b"/>
              <a:pathLst>
                <a:path w="1607820" h="1607820">
                  <a:moveTo>
                    <a:pt x="803910" y="0"/>
                  </a:moveTo>
                  <a:lnTo>
                    <a:pt x="754968" y="1468"/>
                  </a:lnTo>
                  <a:lnTo>
                    <a:pt x="706799" y="5817"/>
                  </a:lnTo>
                  <a:lnTo>
                    <a:pt x="659485" y="12961"/>
                  </a:lnTo>
                  <a:lnTo>
                    <a:pt x="613111" y="22818"/>
                  </a:lnTo>
                  <a:lnTo>
                    <a:pt x="567761" y="35302"/>
                  </a:lnTo>
                  <a:lnTo>
                    <a:pt x="523520" y="50329"/>
                  </a:lnTo>
                  <a:lnTo>
                    <a:pt x="480473" y="67814"/>
                  </a:lnTo>
                  <a:lnTo>
                    <a:pt x="438702" y="87674"/>
                  </a:lnTo>
                  <a:lnTo>
                    <a:pt x="398294" y="109823"/>
                  </a:lnTo>
                  <a:lnTo>
                    <a:pt x="359332" y="134179"/>
                  </a:lnTo>
                  <a:lnTo>
                    <a:pt x="321901" y="160655"/>
                  </a:lnTo>
                  <a:lnTo>
                    <a:pt x="286084" y="189168"/>
                  </a:lnTo>
                  <a:lnTo>
                    <a:pt x="251967" y="219633"/>
                  </a:lnTo>
                  <a:lnTo>
                    <a:pt x="219633" y="251967"/>
                  </a:lnTo>
                  <a:lnTo>
                    <a:pt x="189168" y="286084"/>
                  </a:lnTo>
                  <a:lnTo>
                    <a:pt x="160655" y="321901"/>
                  </a:lnTo>
                  <a:lnTo>
                    <a:pt x="134179" y="359332"/>
                  </a:lnTo>
                  <a:lnTo>
                    <a:pt x="109823" y="398294"/>
                  </a:lnTo>
                  <a:lnTo>
                    <a:pt x="87674" y="438702"/>
                  </a:lnTo>
                  <a:lnTo>
                    <a:pt x="67814" y="480473"/>
                  </a:lnTo>
                  <a:lnTo>
                    <a:pt x="50329" y="523520"/>
                  </a:lnTo>
                  <a:lnTo>
                    <a:pt x="35302" y="567761"/>
                  </a:lnTo>
                  <a:lnTo>
                    <a:pt x="22818" y="613111"/>
                  </a:lnTo>
                  <a:lnTo>
                    <a:pt x="12961" y="659485"/>
                  </a:lnTo>
                  <a:lnTo>
                    <a:pt x="5817" y="706799"/>
                  </a:lnTo>
                  <a:lnTo>
                    <a:pt x="1468" y="754968"/>
                  </a:lnTo>
                  <a:lnTo>
                    <a:pt x="0" y="803910"/>
                  </a:lnTo>
                  <a:lnTo>
                    <a:pt x="1468" y="852851"/>
                  </a:lnTo>
                  <a:lnTo>
                    <a:pt x="5817" y="901020"/>
                  </a:lnTo>
                  <a:lnTo>
                    <a:pt x="12961" y="948334"/>
                  </a:lnTo>
                  <a:lnTo>
                    <a:pt x="22818" y="994708"/>
                  </a:lnTo>
                  <a:lnTo>
                    <a:pt x="35302" y="1040058"/>
                  </a:lnTo>
                  <a:lnTo>
                    <a:pt x="50329" y="1084299"/>
                  </a:lnTo>
                  <a:lnTo>
                    <a:pt x="67814" y="1127346"/>
                  </a:lnTo>
                  <a:lnTo>
                    <a:pt x="87674" y="1169117"/>
                  </a:lnTo>
                  <a:lnTo>
                    <a:pt x="109823" y="1209525"/>
                  </a:lnTo>
                  <a:lnTo>
                    <a:pt x="134179" y="1248487"/>
                  </a:lnTo>
                  <a:lnTo>
                    <a:pt x="160655" y="1285918"/>
                  </a:lnTo>
                  <a:lnTo>
                    <a:pt x="189168" y="1321735"/>
                  </a:lnTo>
                  <a:lnTo>
                    <a:pt x="219633" y="1355852"/>
                  </a:lnTo>
                  <a:lnTo>
                    <a:pt x="251967" y="1388186"/>
                  </a:lnTo>
                  <a:lnTo>
                    <a:pt x="286084" y="1418651"/>
                  </a:lnTo>
                  <a:lnTo>
                    <a:pt x="321901" y="1447164"/>
                  </a:lnTo>
                  <a:lnTo>
                    <a:pt x="359332" y="1473640"/>
                  </a:lnTo>
                  <a:lnTo>
                    <a:pt x="398294" y="1497996"/>
                  </a:lnTo>
                  <a:lnTo>
                    <a:pt x="438702" y="1520145"/>
                  </a:lnTo>
                  <a:lnTo>
                    <a:pt x="480473" y="1540005"/>
                  </a:lnTo>
                  <a:lnTo>
                    <a:pt x="523520" y="1557490"/>
                  </a:lnTo>
                  <a:lnTo>
                    <a:pt x="567761" y="1572517"/>
                  </a:lnTo>
                  <a:lnTo>
                    <a:pt x="613111" y="1585001"/>
                  </a:lnTo>
                  <a:lnTo>
                    <a:pt x="659485" y="1594858"/>
                  </a:lnTo>
                  <a:lnTo>
                    <a:pt x="706799" y="1602002"/>
                  </a:lnTo>
                  <a:lnTo>
                    <a:pt x="754968" y="1606351"/>
                  </a:lnTo>
                  <a:lnTo>
                    <a:pt x="803910" y="1607820"/>
                  </a:lnTo>
                  <a:lnTo>
                    <a:pt x="852851" y="1606351"/>
                  </a:lnTo>
                  <a:lnTo>
                    <a:pt x="901020" y="1602002"/>
                  </a:lnTo>
                  <a:lnTo>
                    <a:pt x="948334" y="1594858"/>
                  </a:lnTo>
                  <a:lnTo>
                    <a:pt x="994708" y="1585001"/>
                  </a:lnTo>
                  <a:lnTo>
                    <a:pt x="1040058" y="1572517"/>
                  </a:lnTo>
                  <a:lnTo>
                    <a:pt x="1084299" y="1557490"/>
                  </a:lnTo>
                  <a:lnTo>
                    <a:pt x="1127346" y="1540005"/>
                  </a:lnTo>
                  <a:lnTo>
                    <a:pt x="1169117" y="1520145"/>
                  </a:lnTo>
                  <a:lnTo>
                    <a:pt x="1209525" y="1497996"/>
                  </a:lnTo>
                  <a:lnTo>
                    <a:pt x="1248487" y="1473640"/>
                  </a:lnTo>
                  <a:lnTo>
                    <a:pt x="1285918" y="1447164"/>
                  </a:lnTo>
                  <a:lnTo>
                    <a:pt x="1321735" y="1418651"/>
                  </a:lnTo>
                  <a:lnTo>
                    <a:pt x="1355852" y="1388186"/>
                  </a:lnTo>
                  <a:lnTo>
                    <a:pt x="1388186" y="1355852"/>
                  </a:lnTo>
                  <a:lnTo>
                    <a:pt x="1418651" y="1321735"/>
                  </a:lnTo>
                  <a:lnTo>
                    <a:pt x="1447164" y="1285918"/>
                  </a:lnTo>
                  <a:lnTo>
                    <a:pt x="1473640" y="1248487"/>
                  </a:lnTo>
                  <a:lnTo>
                    <a:pt x="1497996" y="1209525"/>
                  </a:lnTo>
                  <a:lnTo>
                    <a:pt x="1520145" y="1169117"/>
                  </a:lnTo>
                  <a:lnTo>
                    <a:pt x="1540005" y="1127346"/>
                  </a:lnTo>
                  <a:lnTo>
                    <a:pt x="1557490" y="1084299"/>
                  </a:lnTo>
                  <a:lnTo>
                    <a:pt x="1572517" y="1040058"/>
                  </a:lnTo>
                  <a:lnTo>
                    <a:pt x="1585001" y="994708"/>
                  </a:lnTo>
                  <a:lnTo>
                    <a:pt x="1594858" y="948334"/>
                  </a:lnTo>
                  <a:lnTo>
                    <a:pt x="1602002" y="901020"/>
                  </a:lnTo>
                  <a:lnTo>
                    <a:pt x="1606351" y="852851"/>
                  </a:lnTo>
                  <a:lnTo>
                    <a:pt x="1607820" y="803910"/>
                  </a:lnTo>
                  <a:lnTo>
                    <a:pt x="1606351" y="754968"/>
                  </a:lnTo>
                  <a:lnTo>
                    <a:pt x="1602002" y="706799"/>
                  </a:lnTo>
                  <a:lnTo>
                    <a:pt x="1594858" y="659485"/>
                  </a:lnTo>
                  <a:lnTo>
                    <a:pt x="1585001" y="613111"/>
                  </a:lnTo>
                  <a:lnTo>
                    <a:pt x="1572517" y="567761"/>
                  </a:lnTo>
                  <a:lnTo>
                    <a:pt x="1557490" y="523520"/>
                  </a:lnTo>
                  <a:lnTo>
                    <a:pt x="1540005" y="480473"/>
                  </a:lnTo>
                  <a:lnTo>
                    <a:pt x="1520145" y="438702"/>
                  </a:lnTo>
                  <a:lnTo>
                    <a:pt x="1497996" y="398294"/>
                  </a:lnTo>
                  <a:lnTo>
                    <a:pt x="1473640" y="359332"/>
                  </a:lnTo>
                  <a:lnTo>
                    <a:pt x="1447164" y="321901"/>
                  </a:lnTo>
                  <a:lnTo>
                    <a:pt x="1418651" y="286084"/>
                  </a:lnTo>
                  <a:lnTo>
                    <a:pt x="1388186" y="251967"/>
                  </a:lnTo>
                  <a:lnTo>
                    <a:pt x="1355852" y="219633"/>
                  </a:lnTo>
                  <a:lnTo>
                    <a:pt x="1321735" y="189168"/>
                  </a:lnTo>
                  <a:lnTo>
                    <a:pt x="1285918" y="160655"/>
                  </a:lnTo>
                  <a:lnTo>
                    <a:pt x="1248487" y="134179"/>
                  </a:lnTo>
                  <a:lnTo>
                    <a:pt x="1209525" y="109823"/>
                  </a:lnTo>
                  <a:lnTo>
                    <a:pt x="1169117" y="87674"/>
                  </a:lnTo>
                  <a:lnTo>
                    <a:pt x="1127346" y="67814"/>
                  </a:lnTo>
                  <a:lnTo>
                    <a:pt x="1084299" y="50329"/>
                  </a:lnTo>
                  <a:lnTo>
                    <a:pt x="1040058" y="35302"/>
                  </a:lnTo>
                  <a:lnTo>
                    <a:pt x="994708" y="22818"/>
                  </a:lnTo>
                  <a:lnTo>
                    <a:pt x="948334" y="12961"/>
                  </a:lnTo>
                  <a:lnTo>
                    <a:pt x="901020" y="5817"/>
                  </a:lnTo>
                  <a:lnTo>
                    <a:pt x="852851" y="1468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6155" y="1856231"/>
              <a:ext cx="1607820" cy="1607820"/>
            </a:xfrm>
            <a:custGeom>
              <a:avLst/>
              <a:gdLst/>
              <a:ahLst/>
              <a:cxnLst/>
              <a:rect l="l" t="t" r="r" b="b"/>
              <a:pathLst>
                <a:path w="1607820" h="1607820">
                  <a:moveTo>
                    <a:pt x="803910" y="0"/>
                  </a:moveTo>
                  <a:lnTo>
                    <a:pt x="852851" y="1468"/>
                  </a:lnTo>
                  <a:lnTo>
                    <a:pt x="901020" y="5817"/>
                  </a:lnTo>
                  <a:lnTo>
                    <a:pt x="948334" y="12961"/>
                  </a:lnTo>
                  <a:lnTo>
                    <a:pt x="994708" y="22818"/>
                  </a:lnTo>
                  <a:lnTo>
                    <a:pt x="1040058" y="35302"/>
                  </a:lnTo>
                  <a:lnTo>
                    <a:pt x="1084299" y="50329"/>
                  </a:lnTo>
                  <a:lnTo>
                    <a:pt x="1127346" y="67814"/>
                  </a:lnTo>
                  <a:lnTo>
                    <a:pt x="1169117" y="87674"/>
                  </a:lnTo>
                  <a:lnTo>
                    <a:pt x="1209525" y="109823"/>
                  </a:lnTo>
                  <a:lnTo>
                    <a:pt x="1248487" y="134179"/>
                  </a:lnTo>
                  <a:lnTo>
                    <a:pt x="1285918" y="160655"/>
                  </a:lnTo>
                  <a:lnTo>
                    <a:pt x="1321735" y="189168"/>
                  </a:lnTo>
                  <a:lnTo>
                    <a:pt x="1355852" y="219633"/>
                  </a:lnTo>
                  <a:lnTo>
                    <a:pt x="1388186" y="251967"/>
                  </a:lnTo>
                  <a:lnTo>
                    <a:pt x="1418651" y="286084"/>
                  </a:lnTo>
                  <a:lnTo>
                    <a:pt x="1447164" y="321901"/>
                  </a:lnTo>
                  <a:lnTo>
                    <a:pt x="1473640" y="359332"/>
                  </a:lnTo>
                  <a:lnTo>
                    <a:pt x="1497996" y="398294"/>
                  </a:lnTo>
                  <a:lnTo>
                    <a:pt x="1520145" y="438702"/>
                  </a:lnTo>
                  <a:lnTo>
                    <a:pt x="1540005" y="480473"/>
                  </a:lnTo>
                  <a:lnTo>
                    <a:pt x="1557490" y="523520"/>
                  </a:lnTo>
                  <a:lnTo>
                    <a:pt x="1572517" y="567761"/>
                  </a:lnTo>
                  <a:lnTo>
                    <a:pt x="1585001" y="613111"/>
                  </a:lnTo>
                  <a:lnTo>
                    <a:pt x="1594858" y="659485"/>
                  </a:lnTo>
                  <a:lnTo>
                    <a:pt x="1602002" y="706799"/>
                  </a:lnTo>
                  <a:lnTo>
                    <a:pt x="1606351" y="754968"/>
                  </a:lnTo>
                  <a:lnTo>
                    <a:pt x="1607820" y="803910"/>
                  </a:lnTo>
                  <a:lnTo>
                    <a:pt x="1606351" y="852851"/>
                  </a:lnTo>
                  <a:lnTo>
                    <a:pt x="1602002" y="901020"/>
                  </a:lnTo>
                  <a:lnTo>
                    <a:pt x="1594858" y="948334"/>
                  </a:lnTo>
                  <a:lnTo>
                    <a:pt x="1585001" y="994708"/>
                  </a:lnTo>
                  <a:lnTo>
                    <a:pt x="1572517" y="1040058"/>
                  </a:lnTo>
                  <a:lnTo>
                    <a:pt x="1557490" y="1084299"/>
                  </a:lnTo>
                  <a:lnTo>
                    <a:pt x="1540005" y="1127346"/>
                  </a:lnTo>
                  <a:lnTo>
                    <a:pt x="1520145" y="1169117"/>
                  </a:lnTo>
                  <a:lnTo>
                    <a:pt x="1497996" y="1209525"/>
                  </a:lnTo>
                  <a:lnTo>
                    <a:pt x="1473640" y="1248487"/>
                  </a:lnTo>
                  <a:lnTo>
                    <a:pt x="1447164" y="1285918"/>
                  </a:lnTo>
                  <a:lnTo>
                    <a:pt x="1418651" y="1321735"/>
                  </a:lnTo>
                  <a:lnTo>
                    <a:pt x="1388186" y="1355852"/>
                  </a:lnTo>
                  <a:lnTo>
                    <a:pt x="1355852" y="1388186"/>
                  </a:lnTo>
                  <a:lnTo>
                    <a:pt x="1321735" y="1418651"/>
                  </a:lnTo>
                  <a:lnTo>
                    <a:pt x="1285918" y="1447164"/>
                  </a:lnTo>
                  <a:lnTo>
                    <a:pt x="1248487" y="1473640"/>
                  </a:lnTo>
                  <a:lnTo>
                    <a:pt x="1209525" y="1497996"/>
                  </a:lnTo>
                  <a:lnTo>
                    <a:pt x="1169117" y="1520145"/>
                  </a:lnTo>
                  <a:lnTo>
                    <a:pt x="1127346" y="1540005"/>
                  </a:lnTo>
                  <a:lnTo>
                    <a:pt x="1084299" y="1557490"/>
                  </a:lnTo>
                  <a:lnTo>
                    <a:pt x="1040058" y="1572517"/>
                  </a:lnTo>
                  <a:lnTo>
                    <a:pt x="994708" y="1585001"/>
                  </a:lnTo>
                  <a:lnTo>
                    <a:pt x="948334" y="1594858"/>
                  </a:lnTo>
                  <a:lnTo>
                    <a:pt x="901020" y="1602002"/>
                  </a:lnTo>
                  <a:lnTo>
                    <a:pt x="852851" y="1606351"/>
                  </a:lnTo>
                  <a:lnTo>
                    <a:pt x="803910" y="1607820"/>
                  </a:lnTo>
                  <a:lnTo>
                    <a:pt x="754968" y="1606351"/>
                  </a:lnTo>
                  <a:lnTo>
                    <a:pt x="706799" y="1602002"/>
                  </a:lnTo>
                  <a:lnTo>
                    <a:pt x="659485" y="1594858"/>
                  </a:lnTo>
                  <a:lnTo>
                    <a:pt x="613111" y="1585001"/>
                  </a:lnTo>
                  <a:lnTo>
                    <a:pt x="567761" y="1572517"/>
                  </a:lnTo>
                  <a:lnTo>
                    <a:pt x="523520" y="1557490"/>
                  </a:lnTo>
                  <a:lnTo>
                    <a:pt x="480473" y="1540005"/>
                  </a:lnTo>
                  <a:lnTo>
                    <a:pt x="438702" y="1520145"/>
                  </a:lnTo>
                  <a:lnTo>
                    <a:pt x="398294" y="1497996"/>
                  </a:lnTo>
                  <a:lnTo>
                    <a:pt x="359332" y="1473640"/>
                  </a:lnTo>
                  <a:lnTo>
                    <a:pt x="321901" y="1447164"/>
                  </a:lnTo>
                  <a:lnTo>
                    <a:pt x="286084" y="1418651"/>
                  </a:lnTo>
                  <a:lnTo>
                    <a:pt x="251967" y="1388186"/>
                  </a:lnTo>
                  <a:lnTo>
                    <a:pt x="219633" y="1355852"/>
                  </a:lnTo>
                  <a:lnTo>
                    <a:pt x="189168" y="1321735"/>
                  </a:lnTo>
                  <a:lnTo>
                    <a:pt x="160655" y="1285918"/>
                  </a:lnTo>
                  <a:lnTo>
                    <a:pt x="134179" y="1248487"/>
                  </a:lnTo>
                  <a:lnTo>
                    <a:pt x="109823" y="1209525"/>
                  </a:lnTo>
                  <a:lnTo>
                    <a:pt x="87674" y="1169117"/>
                  </a:lnTo>
                  <a:lnTo>
                    <a:pt x="67814" y="1127346"/>
                  </a:lnTo>
                  <a:lnTo>
                    <a:pt x="50329" y="1084299"/>
                  </a:lnTo>
                  <a:lnTo>
                    <a:pt x="35302" y="1040058"/>
                  </a:lnTo>
                  <a:lnTo>
                    <a:pt x="22818" y="994708"/>
                  </a:lnTo>
                  <a:lnTo>
                    <a:pt x="12961" y="948334"/>
                  </a:lnTo>
                  <a:lnTo>
                    <a:pt x="5817" y="901020"/>
                  </a:lnTo>
                  <a:lnTo>
                    <a:pt x="1468" y="852851"/>
                  </a:lnTo>
                  <a:lnTo>
                    <a:pt x="0" y="803910"/>
                  </a:lnTo>
                  <a:lnTo>
                    <a:pt x="1468" y="754968"/>
                  </a:lnTo>
                  <a:lnTo>
                    <a:pt x="5817" y="706799"/>
                  </a:lnTo>
                  <a:lnTo>
                    <a:pt x="12961" y="659485"/>
                  </a:lnTo>
                  <a:lnTo>
                    <a:pt x="22818" y="613111"/>
                  </a:lnTo>
                  <a:lnTo>
                    <a:pt x="35302" y="567761"/>
                  </a:lnTo>
                  <a:lnTo>
                    <a:pt x="50329" y="523520"/>
                  </a:lnTo>
                  <a:lnTo>
                    <a:pt x="67814" y="480473"/>
                  </a:lnTo>
                  <a:lnTo>
                    <a:pt x="87674" y="438702"/>
                  </a:lnTo>
                  <a:lnTo>
                    <a:pt x="109823" y="398294"/>
                  </a:lnTo>
                  <a:lnTo>
                    <a:pt x="134179" y="359332"/>
                  </a:lnTo>
                  <a:lnTo>
                    <a:pt x="160655" y="321901"/>
                  </a:lnTo>
                  <a:lnTo>
                    <a:pt x="189168" y="286084"/>
                  </a:lnTo>
                  <a:lnTo>
                    <a:pt x="219633" y="251967"/>
                  </a:lnTo>
                  <a:lnTo>
                    <a:pt x="251967" y="219633"/>
                  </a:lnTo>
                  <a:lnTo>
                    <a:pt x="286084" y="189168"/>
                  </a:lnTo>
                  <a:lnTo>
                    <a:pt x="321901" y="160655"/>
                  </a:lnTo>
                  <a:lnTo>
                    <a:pt x="359332" y="134179"/>
                  </a:lnTo>
                  <a:lnTo>
                    <a:pt x="398294" y="109823"/>
                  </a:lnTo>
                  <a:lnTo>
                    <a:pt x="438702" y="87674"/>
                  </a:lnTo>
                  <a:lnTo>
                    <a:pt x="480473" y="67814"/>
                  </a:lnTo>
                  <a:lnTo>
                    <a:pt x="523520" y="50329"/>
                  </a:lnTo>
                  <a:lnTo>
                    <a:pt x="567761" y="35302"/>
                  </a:lnTo>
                  <a:lnTo>
                    <a:pt x="613111" y="22818"/>
                  </a:lnTo>
                  <a:lnTo>
                    <a:pt x="659485" y="12961"/>
                  </a:lnTo>
                  <a:lnTo>
                    <a:pt x="706799" y="5817"/>
                  </a:lnTo>
                  <a:lnTo>
                    <a:pt x="754968" y="1468"/>
                  </a:lnTo>
                  <a:lnTo>
                    <a:pt x="803910" y="0"/>
                  </a:lnTo>
                  <a:close/>
                </a:path>
              </a:pathLst>
            </a:custGeom>
            <a:ln w="33337">
              <a:solidFill>
                <a:srgbClr val="D51D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743" y="1988819"/>
              <a:ext cx="1343025" cy="1343025"/>
            </a:xfrm>
            <a:custGeom>
              <a:avLst/>
              <a:gdLst/>
              <a:ahLst/>
              <a:cxnLst/>
              <a:rect l="l" t="t" r="r" b="b"/>
              <a:pathLst>
                <a:path w="1343025" h="1343025">
                  <a:moveTo>
                    <a:pt x="671322" y="0"/>
                  </a:moveTo>
                  <a:lnTo>
                    <a:pt x="623408" y="1686"/>
                  </a:lnTo>
                  <a:lnTo>
                    <a:pt x="576400" y="6671"/>
                  </a:lnTo>
                  <a:lnTo>
                    <a:pt x="530410" y="14840"/>
                  </a:lnTo>
                  <a:lnTo>
                    <a:pt x="485552" y="26079"/>
                  </a:lnTo>
                  <a:lnTo>
                    <a:pt x="441941" y="40273"/>
                  </a:lnTo>
                  <a:lnTo>
                    <a:pt x="399690" y="57310"/>
                  </a:lnTo>
                  <a:lnTo>
                    <a:pt x="358913" y="77075"/>
                  </a:lnTo>
                  <a:lnTo>
                    <a:pt x="319725" y="99453"/>
                  </a:lnTo>
                  <a:lnTo>
                    <a:pt x="282239" y="124332"/>
                  </a:lnTo>
                  <a:lnTo>
                    <a:pt x="246569" y="151597"/>
                  </a:lnTo>
                  <a:lnTo>
                    <a:pt x="212830" y="181134"/>
                  </a:lnTo>
                  <a:lnTo>
                    <a:pt x="181134" y="212830"/>
                  </a:lnTo>
                  <a:lnTo>
                    <a:pt x="151597" y="246569"/>
                  </a:lnTo>
                  <a:lnTo>
                    <a:pt x="124332" y="282239"/>
                  </a:lnTo>
                  <a:lnTo>
                    <a:pt x="99453" y="319725"/>
                  </a:lnTo>
                  <a:lnTo>
                    <a:pt x="77075" y="358913"/>
                  </a:lnTo>
                  <a:lnTo>
                    <a:pt x="57310" y="399690"/>
                  </a:lnTo>
                  <a:lnTo>
                    <a:pt x="40273" y="441941"/>
                  </a:lnTo>
                  <a:lnTo>
                    <a:pt x="26079" y="485552"/>
                  </a:lnTo>
                  <a:lnTo>
                    <a:pt x="14840" y="530410"/>
                  </a:lnTo>
                  <a:lnTo>
                    <a:pt x="6671" y="576400"/>
                  </a:lnTo>
                  <a:lnTo>
                    <a:pt x="1686" y="623408"/>
                  </a:lnTo>
                  <a:lnTo>
                    <a:pt x="0" y="671322"/>
                  </a:lnTo>
                  <a:lnTo>
                    <a:pt x="1686" y="719235"/>
                  </a:lnTo>
                  <a:lnTo>
                    <a:pt x="6671" y="766243"/>
                  </a:lnTo>
                  <a:lnTo>
                    <a:pt x="14840" y="812233"/>
                  </a:lnTo>
                  <a:lnTo>
                    <a:pt x="26079" y="857091"/>
                  </a:lnTo>
                  <a:lnTo>
                    <a:pt x="40273" y="900702"/>
                  </a:lnTo>
                  <a:lnTo>
                    <a:pt x="57310" y="942953"/>
                  </a:lnTo>
                  <a:lnTo>
                    <a:pt x="77075" y="983730"/>
                  </a:lnTo>
                  <a:lnTo>
                    <a:pt x="99453" y="1022918"/>
                  </a:lnTo>
                  <a:lnTo>
                    <a:pt x="124332" y="1060404"/>
                  </a:lnTo>
                  <a:lnTo>
                    <a:pt x="151597" y="1096074"/>
                  </a:lnTo>
                  <a:lnTo>
                    <a:pt x="181134" y="1129813"/>
                  </a:lnTo>
                  <a:lnTo>
                    <a:pt x="212830" y="1161509"/>
                  </a:lnTo>
                  <a:lnTo>
                    <a:pt x="246569" y="1191046"/>
                  </a:lnTo>
                  <a:lnTo>
                    <a:pt x="282239" y="1218311"/>
                  </a:lnTo>
                  <a:lnTo>
                    <a:pt x="319725" y="1243190"/>
                  </a:lnTo>
                  <a:lnTo>
                    <a:pt x="358913" y="1265568"/>
                  </a:lnTo>
                  <a:lnTo>
                    <a:pt x="399690" y="1285333"/>
                  </a:lnTo>
                  <a:lnTo>
                    <a:pt x="441941" y="1302370"/>
                  </a:lnTo>
                  <a:lnTo>
                    <a:pt x="485552" y="1316564"/>
                  </a:lnTo>
                  <a:lnTo>
                    <a:pt x="530410" y="1327803"/>
                  </a:lnTo>
                  <a:lnTo>
                    <a:pt x="576400" y="1335972"/>
                  </a:lnTo>
                  <a:lnTo>
                    <a:pt x="623408" y="1340957"/>
                  </a:lnTo>
                  <a:lnTo>
                    <a:pt x="671322" y="1342644"/>
                  </a:lnTo>
                  <a:lnTo>
                    <a:pt x="719235" y="1340957"/>
                  </a:lnTo>
                  <a:lnTo>
                    <a:pt x="766243" y="1335972"/>
                  </a:lnTo>
                  <a:lnTo>
                    <a:pt x="812233" y="1327803"/>
                  </a:lnTo>
                  <a:lnTo>
                    <a:pt x="857091" y="1316564"/>
                  </a:lnTo>
                  <a:lnTo>
                    <a:pt x="900702" y="1302370"/>
                  </a:lnTo>
                  <a:lnTo>
                    <a:pt x="942953" y="1285333"/>
                  </a:lnTo>
                  <a:lnTo>
                    <a:pt x="983730" y="1265568"/>
                  </a:lnTo>
                  <a:lnTo>
                    <a:pt x="1022918" y="1243190"/>
                  </a:lnTo>
                  <a:lnTo>
                    <a:pt x="1060404" y="1218311"/>
                  </a:lnTo>
                  <a:lnTo>
                    <a:pt x="1096074" y="1191046"/>
                  </a:lnTo>
                  <a:lnTo>
                    <a:pt x="1129813" y="1161509"/>
                  </a:lnTo>
                  <a:lnTo>
                    <a:pt x="1161509" y="1129813"/>
                  </a:lnTo>
                  <a:lnTo>
                    <a:pt x="1191046" y="1096074"/>
                  </a:lnTo>
                  <a:lnTo>
                    <a:pt x="1218311" y="1060404"/>
                  </a:lnTo>
                  <a:lnTo>
                    <a:pt x="1243190" y="1022918"/>
                  </a:lnTo>
                  <a:lnTo>
                    <a:pt x="1265568" y="983730"/>
                  </a:lnTo>
                  <a:lnTo>
                    <a:pt x="1285333" y="942953"/>
                  </a:lnTo>
                  <a:lnTo>
                    <a:pt x="1302370" y="900702"/>
                  </a:lnTo>
                  <a:lnTo>
                    <a:pt x="1316564" y="857091"/>
                  </a:lnTo>
                  <a:lnTo>
                    <a:pt x="1327803" y="812233"/>
                  </a:lnTo>
                  <a:lnTo>
                    <a:pt x="1335972" y="766243"/>
                  </a:lnTo>
                  <a:lnTo>
                    <a:pt x="1340957" y="719235"/>
                  </a:lnTo>
                  <a:lnTo>
                    <a:pt x="1342644" y="671322"/>
                  </a:lnTo>
                  <a:lnTo>
                    <a:pt x="1340957" y="623408"/>
                  </a:lnTo>
                  <a:lnTo>
                    <a:pt x="1335972" y="576400"/>
                  </a:lnTo>
                  <a:lnTo>
                    <a:pt x="1327803" y="530410"/>
                  </a:lnTo>
                  <a:lnTo>
                    <a:pt x="1316564" y="485552"/>
                  </a:lnTo>
                  <a:lnTo>
                    <a:pt x="1302370" y="441941"/>
                  </a:lnTo>
                  <a:lnTo>
                    <a:pt x="1285333" y="399690"/>
                  </a:lnTo>
                  <a:lnTo>
                    <a:pt x="1265568" y="358913"/>
                  </a:lnTo>
                  <a:lnTo>
                    <a:pt x="1243190" y="319725"/>
                  </a:lnTo>
                  <a:lnTo>
                    <a:pt x="1218311" y="282239"/>
                  </a:lnTo>
                  <a:lnTo>
                    <a:pt x="1191046" y="246569"/>
                  </a:lnTo>
                  <a:lnTo>
                    <a:pt x="1161509" y="212830"/>
                  </a:lnTo>
                  <a:lnTo>
                    <a:pt x="1129813" y="181134"/>
                  </a:lnTo>
                  <a:lnTo>
                    <a:pt x="1096074" y="151597"/>
                  </a:lnTo>
                  <a:lnTo>
                    <a:pt x="1060404" y="124332"/>
                  </a:lnTo>
                  <a:lnTo>
                    <a:pt x="1022918" y="99453"/>
                  </a:lnTo>
                  <a:lnTo>
                    <a:pt x="983730" y="77075"/>
                  </a:lnTo>
                  <a:lnTo>
                    <a:pt x="942953" y="57310"/>
                  </a:lnTo>
                  <a:lnTo>
                    <a:pt x="900702" y="40273"/>
                  </a:lnTo>
                  <a:lnTo>
                    <a:pt x="857091" y="26079"/>
                  </a:lnTo>
                  <a:lnTo>
                    <a:pt x="812233" y="14840"/>
                  </a:lnTo>
                  <a:lnTo>
                    <a:pt x="766243" y="6671"/>
                  </a:lnTo>
                  <a:lnTo>
                    <a:pt x="719235" y="1686"/>
                  </a:lnTo>
                  <a:lnTo>
                    <a:pt x="671322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7786" y="2368447"/>
              <a:ext cx="470534" cy="586105"/>
            </a:xfrm>
            <a:custGeom>
              <a:avLst/>
              <a:gdLst/>
              <a:ahLst/>
              <a:cxnLst/>
              <a:rect l="l" t="t" r="r" b="b"/>
              <a:pathLst>
                <a:path w="470534" h="586105">
                  <a:moveTo>
                    <a:pt x="447869" y="585674"/>
                  </a:moveTo>
                  <a:lnTo>
                    <a:pt x="22393" y="585674"/>
                  </a:lnTo>
                  <a:lnTo>
                    <a:pt x="14170" y="583622"/>
                  </a:lnTo>
                  <a:lnTo>
                    <a:pt x="6997" y="578209"/>
                  </a:lnTo>
                  <a:lnTo>
                    <a:pt x="1924" y="570552"/>
                  </a:lnTo>
                  <a:lnTo>
                    <a:pt x="0" y="561767"/>
                  </a:lnTo>
                  <a:lnTo>
                    <a:pt x="0" y="525922"/>
                  </a:lnTo>
                  <a:lnTo>
                    <a:pt x="6123" y="474744"/>
                  </a:lnTo>
                  <a:lnTo>
                    <a:pt x="23792" y="430290"/>
                  </a:lnTo>
                  <a:lnTo>
                    <a:pt x="51959" y="394807"/>
                  </a:lnTo>
                  <a:lnTo>
                    <a:pt x="89574" y="370543"/>
                  </a:lnTo>
                  <a:lnTo>
                    <a:pt x="104444" y="368672"/>
                  </a:lnTo>
                  <a:lnTo>
                    <a:pt x="116166" y="364558"/>
                  </a:lnTo>
                  <a:lnTo>
                    <a:pt x="125788" y="360443"/>
                  </a:lnTo>
                  <a:lnTo>
                    <a:pt x="134361" y="358573"/>
                  </a:lnTo>
                  <a:lnTo>
                    <a:pt x="96746" y="327389"/>
                  </a:lnTo>
                  <a:lnTo>
                    <a:pt x="68579" y="288356"/>
                  </a:lnTo>
                  <a:lnTo>
                    <a:pt x="50910" y="242602"/>
                  </a:lnTo>
                  <a:lnTo>
                    <a:pt x="44787" y="191256"/>
                  </a:lnTo>
                  <a:lnTo>
                    <a:pt x="49953" y="147537"/>
                  </a:lnTo>
                  <a:lnTo>
                    <a:pt x="50042" y="146782"/>
                  </a:lnTo>
                  <a:lnTo>
                    <a:pt x="64895" y="106285"/>
                  </a:lnTo>
                  <a:lnTo>
                    <a:pt x="87974" y="70808"/>
                  </a:lnTo>
                  <a:lnTo>
                    <a:pt x="117908" y="41396"/>
                  </a:lnTo>
                  <a:lnTo>
                    <a:pt x="153327" y="19094"/>
                  </a:lnTo>
                  <a:lnTo>
                    <a:pt x="192858" y="4947"/>
                  </a:lnTo>
                  <a:lnTo>
                    <a:pt x="235131" y="0"/>
                  </a:lnTo>
                  <a:lnTo>
                    <a:pt x="283391" y="6695"/>
                  </a:lnTo>
                  <a:lnTo>
                    <a:pt x="326363" y="25674"/>
                  </a:lnTo>
                  <a:lnTo>
                    <a:pt x="338776" y="35844"/>
                  </a:lnTo>
                  <a:lnTo>
                    <a:pt x="235131" y="35844"/>
                  </a:lnTo>
                  <a:lnTo>
                    <a:pt x="193667" y="42383"/>
                  </a:lnTo>
                  <a:lnTo>
                    <a:pt x="155353" y="61251"/>
                  </a:lnTo>
                  <a:lnTo>
                    <a:pt x="123338" y="91323"/>
                  </a:lnTo>
                  <a:lnTo>
                    <a:pt x="100769" y="131472"/>
                  </a:lnTo>
                  <a:lnTo>
                    <a:pt x="99020" y="147537"/>
                  </a:lnTo>
                  <a:lnTo>
                    <a:pt x="91323" y="175191"/>
                  </a:lnTo>
                  <a:lnTo>
                    <a:pt x="95697" y="235509"/>
                  </a:lnTo>
                  <a:lnTo>
                    <a:pt x="113366" y="276403"/>
                  </a:lnTo>
                  <a:lnTo>
                    <a:pt x="141532" y="310575"/>
                  </a:lnTo>
                  <a:lnTo>
                    <a:pt x="179145" y="334666"/>
                  </a:lnTo>
                  <a:lnTo>
                    <a:pt x="235131" y="343643"/>
                  </a:lnTo>
                  <a:lnTo>
                    <a:pt x="342714" y="343643"/>
                  </a:lnTo>
                  <a:lnTo>
                    <a:pt x="324705" y="358573"/>
                  </a:lnTo>
                  <a:lnTo>
                    <a:pt x="347099" y="358573"/>
                  </a:lnTo>
                  <a:lnTo>
                    <a:pt x="358294" y="370543"/>
                  </a:lnTo>
                  <a:lnTo>
                    <a:pt x="369493" y="370543"/>
                  </a:lnTo>
                  <a:lnTo>
                    <a:pt x="408855" y="394807"/>
                  </a:lnTo>
                  <a:lnTo>
                    <a:pt x="419304" y="406387"/>
                  </a:lnTo>
                  <a:lnTo>
                    <a:pt x="156755" y="406387"/>
                  </a:lnTo>
                  <a:lnTo>
                    <a:pt x="141884" y="406574"/>
                  </a:lnTo>
                  <a:lnTo>
                    <a:pt x="130162" y="407879"/>
                  </a:lnTo>
                  <a:lnTo>
                    <a:pt x="120539" y="411423"/>
                  </a:lnTo>
                  <a:lnTo>
                    <a:pt x="111968" y="418325"/>
                  </a:lnTo>
                  <a:lnTo>
                    <a:pt x="82576" y="433463"/>
                  </a:lnTo>
                  <a:lnTo>
                    <a:pt x="61582" y="458682"/>
                  </a:lnTo>
                  <a:lnTo>
                    <a:pt x="48986" y="490622"/>
                  </a:lnTo>
                  <a:lnTo>
                    <a:pt x="44787" y="525922"/>
                  </a:lnTo>
                  <a:lnTo>
                    <a:pt x="44787" y="549830"/>
                  </a:lnTo>
                  <a:lnTo>
                    <a:pt x="470262" y="549830"/>
                  </a:lnTo>
                  <a:lnTo>
                    <a:pt x="470262" y="561767"/>
                  </a:lnTo>
                  <a:lnTo>
                    <a:pt x="468338" y="570552"/>
                  </a:lnTo>
                  <a:lnTo>
                    <a:pt x="463264" y="578209"/>
                  </a:lnTo>
                  <a:lnTo>
                    <a:pt x="456091" y="583622"/>
                  </a:lnTo>
                  <a:lnTo>
                    <a:pt x="447869" y="585674"/>
                  </a:lnTo>
                  <a:close/>
                </a:path>
                <a:path w="470534" h="586105">
                  <a:moveTo>
                    <a:pt x="342714" y="343643"/>
                  </a:moveTo>
                  <a:lnTo>
                    <a:pt x="235131" y="343643"/>
                  </a:lnTo>
                  <a:lnTo>
                    <a:pt x="264172" y="341399"/>
                  </a:lnTo>
                  <a:lnTo>
                    <a:pt x="291113" y="334666"/>
                  </a:lnTo>
                  <a:lnTo>
                    <a:pt x="322255" y="310575"/>
                  </a:lnTo>
                  <a:lnTo>
                    <a:pt x="347098" y="276403"/>
                  </a:lnTo>
                  <a:lnTo>
                    <a:pt x="363544" y="235509"/>
                  </a:lnTo>
                  <a:lnTo>
                    <a:pt x="369493" y="191256"/>
                  </a:lnTo>
                  <a:lnTo>
                    <a:pt x="363043" y="142956"/>
                  </a:lnTo>
                  <a:lnTo>
                    <a:pt x="344770" y="100397"/>
                  </a:lnTo>
                  <a:lnTo>
                    <a:pt x="316285" y="66446"/>
                  </a:lnTo>
                  <a:lnTo>
                    <a:pt x="279201" y="43973"/>
                  </a:lnTo>
                  <a:lnTo>
                    <a:pt x="235131" y="35844"/>
                  </a:lnTo>
                  <a:lnTo>
                    <a:pt x="338776" y="35844"/>
                  </a:lnTo>
                  <a:lnTo>
                    <a:pt x="362494" y="55279"/>
                  </a:lnTo>
                  <a:lnTo>
                    <a:pt x="390227" y="93850"/>
                  </a:lnTo>
                  <a:lnTo>
                    <a:pt x="408007" y="139728"/>
                  </a:lnTo>
                  <a:lnTo>
                    <a:pt x="414280" y="191256"/>
                  </a:lnTo>
                  <a:lnTo>
                    <a:pt x="408156" y="242602"/>
                  </a:lnTo>
                  <a:lnTo>
                    <a:pt x="390486" y="288356"/>
                  </a:lnTo>
                  <a:lnTo>
                    <a:pt x="362319" y="327389"/>
                  </a:lnTo>
                  <a:lnTo>
                    <a:pt x="342714" y="343643"/>
                  </a:lnTo>
                  <a:close/>
                </a:path>
                <a:path w="470534" h="586105">
                  <a:moveTo>
                    <a:pt x="470262" y="549830"/>
                  </a:moveTo>
                  <a:lnTo>
                    <a:pt x="425475" y="549830"/>
                  </a:lnTo>
                  <a:lnTo>
                    <a:pt x="425475" y="525922"/>
                  </a:lnTo>
                  <a:lnTo>
                    <a:pt x="421451" y="497524"/>
                  </a:lnTo>
                  <a:lnTo>
                    <a:pt x="410080" y="469131"/>
                  </a:lnTo>
                  <a:lnTo>
                    <a:pt x="392410" y="445227"/>
                  </a:lnTo>
                  <a:lnTo>
                    <a:pt x="369493" y="430290"/>
                  </a:lnTo>
                  <a:lnTo>
                    <a:pt x="369493" y="418325"/>
                  </a:lnTo>
                  <a:lnTo>
                    <a:pt x="358294" y="418325"/>
                  </a:lnTo>
                  <a:lnTo>
                    <a:pt x="347099" y="406387"/>
                  </a:lnTo>
                  <a:lnTo>
                    <a:pt x="419304" y="406387"/>
                  </a:lnTo>
                  <a:lnTo>
                    <a:pt x="440871" y="430290"/>
                  </a:lnTo>
                  <a:lnTo>
                    <a:pt x="462390" y="474744"/>
                  </a:lnTo>
                  <a:lnTo>
                    <a:pt x="470262" y="525922"/>
                  </a:lnTo>
                  <a:lnTo>
                    <a:pt x="470262" y="549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/>
              <a:t>Academic</a:t>
            </a:r>
            <a:r>
              <a:rPr spc="-65" dirty="0"/>
              <a:t> </a:t>
            </a:r>
            <a:r>
              <a:rPr spc="-10" dirty="0"/>
              <a:t>Significance</a:t>
            </a:r>
          </a:p>
          <a:p>
            <a:pPr marL="12700" marR="5080">
              <a:lnSpc>
                <a:spcPct val="96000"/>
              </a:lnSpc>
              <a:spcBef>
                <a:spcPts val="620"/>
              </a:spcBef>
            </a:pPr>
            <a:r>
              <a:rPr sz="1100" spc="-10" dirty="0">
                <a:solidFill>
                  <a:srgbClr val="2A2A2A"/>
                </a:solidFill>
              </a:rPr>
              <a:t>Academically,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1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topic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may</a:t>
            </a:r>
            <a:r>
              <a:rPr sz="1100" spc="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contribute</a:t>
            </a:r>
            <a:r>
              <a:rPr sz="1100" spc="-1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to</a:t>
            </a:r>
            <a:r>
              <a:rPr sz="1100" spc="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10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development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of</a:t>
            </a:r>
            <a:r>
              <a:rPr sz="1100" spc="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new</a:t>
            </a:r>
            <a:r>
              <a:rPr sz="1100" spc="10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theories</a:t>
            </a:r>
            <a:r>
              <a:rPr sz="1100" spc="50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or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refinement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of</a:t>
            </a:r>
            <a:r>
              <a:rPr sz="1100" spc="-1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existing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ones.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It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could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challenge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established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assumptions </a:t>
            </a:r>
            <a:r>
              <a:rPr sz="1100" dirty="0">
                <a:solidFill>
                  <a:srgbClr val="2A2A2A"/>
                </a:solidFill>
              </a:rPr>
              <a:t>in corporate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governance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and </a:t>
            </a:r>
            <a:r>
              <a:rPr sz="1100" spc="-10" dirty="0">
                <a:solidFill>
                  <a:srgbClr val="2A2A2A"/>
                </a:solidFill>
              </a:rPr>
              <a:t>sustainability,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leading</a:t>
            </a:r>
            <a:r>
              <a:rPr sz="1100" spc="-1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to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new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insights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and</a:t>
            </a:r>
            <a:r>
              <a:rPr sz="1100" spc="-10" dirty="0">
                <a:solidFill>
                  <a:srgbClr val="2A2A2A"/>
                </a:solidFill>
              </a:rPr>
              <a:t> </a:t>
            </a:r>
            <a:r>
              <a:rPr sz="1100" spc="-50" dirty="0">
                <a:solidFill>
                  <a:srgbClr val="2A2A2A"/>
                </a:solidFill>
              </a:rPr>
              <a:t>a</a:t>
            </a:r>
            <a:r>
              <a:rPr sz="1100" dirty="0">
                <a:solidFill>
                  <a:srgbClr val="2A2A2A"/>
                </a:solidFill>
              </a:rPr>
              <a:t> deeper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understanding</a:t>
            </a:r>
            <a:r>
              <a:rPr sz="1100" spc="-4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of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field.</a:t>
            </a:r>
            <a:endParaRPr sz="1100"/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pc="-10" dirty="0"/>
              <a:t>Practical</a:t>
            </a:r>
            <a:r>
              <a:rPr dirty="0"/>
              <a:t> </a:t>
            </a:r>
            <a:r>
              <a:rPr spc="-10" dirty="0"/>
              <a:t>Significance</a:t>
            </a:r>
          </a:p>
          <a:p>
            <a:pPr marL="12700" marR="111125">
              <a:lnSpc>
                <a:spcPct val="96000"/>
              </a:lnSpc>
              <a:spcBef>
                <a:spcPts val="620"/>
              </a:spcBef>
            </a:pPr>
            <a:r>
              <a:rPr sz="1100" dirty="0">
                <a:solidFill>
                  <a:srgbClr val="2A2A2A"/>
                </a:solidFill>
              </a:rPr>
              <a:t>Practically,</a:t>
            </a:r>
            <a:r>
              <a:rPr sz="1100" spc="-4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findings</a:t>
            </a:r>
            <a:r>
              <a:rPr sz="1100" spc="-3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can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be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applied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in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real -</a:t>
            </a:r>
            <a:r>
              <a:rPr sz="1100" spc="-1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world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corporate</a:t>
            </a:r>
            <a:r>
              <a:rPr sz="1100" spc="-3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settings.</a:t>
            </a:r>
            <a:r>
              <a:rPr sz="1100" spc="-45" dirty="0">
                <a:solidFill>
                  <a:srgbClr val="2A2A2A"/>
                </a:solidFill>
              </a:rPr>
              <a:t> </a:t>
            </a:r>
            <a:r>
              <a:rPr sz="1100" spc="-25" dirty="0">
                <a:solidFill>
                  <a:srgbClr val="2A2A2A"/>
                </a:solidFill>
              </a:rPr>
              <a:t>For </a:t>
            </a:r>
            <a:r>
              <a:rPr sz="1100" dirty="0">
                <a:solidFill>
                  <a:srgbClr val="2A2A2A"/>
                </a:solidFill>
              </a:rPr>
              <a:t>example,</a:t>
            </a:r>
            <a:r>
              <a:rPr sz="1100" spc="-4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they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may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help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companies</a:t>
            </a:r>
            <a:r>
              <a:rPr sz="1100" spc="-5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improve</a:t>
            </a:r>
            <a:r>
              <a:rPr sz="1100" spc="-3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their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governance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structures, </a:t>
            </a:r>
            <a:r>
              <a:rPr sz="1100" dirty="0">
                <a:solidFill>
                  <a:srgbClr val="2A2A2A"/>
                </a:solidFill>
              </a:rPr>
              <a:t>enhance</a:t>
            </a:r>
            <a:r>
              <a:rPr sz="1100" spc="10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sustainability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performance,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and</a:t>
            </a:r>
            <a:r>
              <a:rPr sz="1100" spc="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make more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informed</a:t>
            </a:r>
            <a:r>
              <a:rPr sz="1100" spc="-5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business decisions.</a:t>
            </a:r>
            <a:endParaRPr sz="1100"/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/>
          </a:p>
          <a:p>
            <a:pPr marL="12700">
              <a:lnSpc>
                <a:spcPct val="100000"/>
              </a:lnSpc>
            </a:pPr>
            <a:r>
              <a:rPr dirty="0"/>
              <a:t>Policy</a:t>
            </a:r>
            <a:r>
              <a:rPr spc="-25" dirty="0"/>
              <a:t> </a:t>
            </a:r>
            <a:r>
              <a:rPr dirty="0"/>
              <a:t>-</a:t>
            </a:r>
            <a:r>
              <a:rPr spc="-35" dirty="0"/>
              <a:t> </a:t>
            </a:r>
            <a:r>
              <a:rPr dirty="0"/>
              <a:t>wise</a:t>
            </a:r>
            <a:r>
              <a:rPr spc="-30" dirty="0"/>
              <a:t> </a:t>
            </a:r>
            <a:r>
              <a:rPr spc="-10" dirty="0"/>
              <a:t>Significance</a:t>
            </a:r>
          </a:p>
          <a:p>
            <a:pPr marL="12700" marR="30480">
              <a:lnSpc>
                <a:spcPct val="96000"/>
              </a:lnSpc>
              <a:spcBef>
                <a:spcPts val="625"/>
              </a:spcBef>
            </a:pPr>
            <a:r>
              <a:rPr sz="1100" dirty="0">
                <a:solidFill>
                  <a:srgbClr val="2A2A2A"/>
                </a:solidFill>
              </a:rPr>
              <a:t>From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policy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perspective,</a:t>
            </a:r>
            <a:r>
              <a:rPr sz="1100" spc="-4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research</a:t>
            </a:r>
            <a:r>
              <a:rPr sz="1100" spc="-3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can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inform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the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development</a:t>
            </a:r>
            <a:r>
              <a:rPr sz="1100" spc="-50" dirty="0">
                <a:solidFill>
                  <a:srgbClr val="2A2A2A"/>
                </a:solidFill>
              </a:rPr>
              <a:t> </a:t>
            </a:r>
            <a:r>
              <a:rPr sz="1100" spc="-25" dirty="0">
                <a:solidFill>
                  <a:srgbClr val="2A2A2A"/>
                </a:solidFill>
              </a:rPr>
              <a:t>of </a:t>
            </a:r>
            <a:r>
              <a:rPr sz="1100" dirty="0">
                <a:solidFill>
                  <a:srgbClr val="2A2A2A"/>
                </a:solidFill>
              </a:rPr>
              <a:t>regulations</a:t>
            </a:r>
            <a:r>
              <a:rPr sz="1100" spc="-5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and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guidelines.</a:t>
            </a:r>
            <a:r>
              <a:rPr sz="1100" spc="-3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It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can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provide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evidence</a:t>
            </a:r>
            <a:r>
              <a:rPr sz="1100" spc="-3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-</a:t>
            </a:r>
            <a:r>
              <a:rPr sz="1100" spc="-1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based</a:t>
            </a:r>
            <a:r>
              <a:rPr sz="1100" spc="-25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recommendations </a:t>
            </a:r>
            <a:r>
              <a:rPr sz="1100" dirty="0">
                <a:solidFill>
                  <a:srgbClr val="2A2A2A"/>
                </a:solidFill>
              </a:rPr>
              <a:t>for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policymakers</a:t>
            </a:r>
            <a:r>
              <a:rPr sz="1100" spc="-4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to</a:t>
            </a:r>
            <a:r>
              <a:rPr sz="1100" spc="-2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promote</a:t>
            </a:r>
            <a:r>
              <a:rPr sz="1100" spc="-5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better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corporate</a:t>
            </a:r>
            <a:r>
              <a:rPr sz="1100" spc="-40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governance</a:t>
            </a:r>
            <a:r>
              <a:rPr sz="1100" spc="-35" dirty="0">
                <a:solidFill>
                  <a:srgbClr val="2A2A2A"/>
                </a:solidFill>
              </a:rPr>
              <a:t> </a:t>
            </a:r>
            <a:r>
              <a:rPr sz="1100" dirty="0">
                <a:solidFill>
                  <a:srgbClr val="2A2A2A"/>
                </a:solidFill>
              </a:rPr>
              <a:t>and</a:t>
            </a:r>
            <a:r>
              <a:rPr sz="1100" spc="-15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sustainable </a:t>
            </a:r>
            <a:r>
              <a:rPr sz="1100" dirty="0">
                <a:solidFill>
                  <a:srgbClr val="2A2A2A"/>
                </a:solidFill>
              </a:rPr>
              <a:t>business</a:t>
            </a:r>
            <a:r>
              <a:rPr sz="1100" spc="-50" dirty="0">
                <a:solidFill>
                  <a:srgbClr val="2A2A2A"/>
                </a:solidFill>
              </a:rPr>
              <a:t> </a:t>
            </a:r>
            <a:r>
              <a:rPr sz="1100" spc="-10" dirty="0">
                <a:solidFill>
                  <a:srgbClr val="2A2A2A"/>
                </a:solidFill>
              </a:rPr>
              <a:t>practices.</a:t>
            </a:r>
            <a:endParaRPr sz="11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7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Relevance</a:t>
            </a:r>
            <a:r>
              <a:rPr spc="-4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Current</a:t>
            </a:r>
            <a:r>
              <a:rPr spc="-50" dirty="0"/>
              <a:t> </a:t>
            </a:r>
            <a:r>
              <a:rPr spc="-10" dirty="0"/>
              <a:t>Debates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35752" y="1376172"/>
            <a:ext cx="2542538" cy="2926460"/>
            <a:chOff x="5635752" y="1376172"/>
            <a:chExt cx="2542538" cy="2926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5752" y="1376172"/>
              <a:ext cx="2542031" cy="25435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01710" y="1427988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288035" y="0"/>
                  </a:moveTo>
                  <a:lnTo>
                    <a:pt x="241342" y="3772"/>
                  </a:lnTo>
                  <a:lnTo>
                    <a:pt x="197037" y="14695"/>
                  </a:lnTo>
                  <a:lnTo>
                    <a:pt x="155716" y="32171"/>
                  </a:lnTo>
                  <a:lnTo>
                    <a:pt x="117974" y="55606"/>
                  </a:lnTo>
                  <a:lnTo>
                    <a:pt x="84405" y="84405"/>
                  </a:lnTo>
                  <a:lnTo>
                    <a:pt x="55606" y="117974"/>
                  </a:lnTo>
                  <a:lnTo>
                    <a:pt x="32171" y="155716"/>
                  </a:lnTo>
                  <a:lnTo>
                    <a:pt x="14695" y="197037"/>
                  </a:lnTo>
                  <a:lnTo>
                    <a:pt x="3772" y="241342"/>
                  </a:lnTo>
                  <a:lnTo>
                    <a:pt x="0" y="288036"/>
                  </a:lnTo>
                  <a:lnTo>
                    <a:pt x="3772" y="334729"/>
                  </a:lnTo>
                  <a:lnTo>
                    <a:pt x="14695" y="379034"/>
                  </a:lnTo>
                  <a:lnTo>
                    <a:pt x="32171" y="420355"/>
                  </a:lnTo>
                  <a:lnTo>
                    <a:pt x="55606" y="458097"/>
                  </a:lnTo>
                  <a:lnTo>
                    <a:pt x="84405" y="491666"/>
                  </a:lnTo>
                  <a:lnTo>
                    <a:pt x="117974" y="520465"/>
                  </a:lnTo>
                  <a:lnTo>
                    <a:pt x="155716" y="543900"/>
                  </a:lnTo>
                  <a:lnTo>
                    <a:pt x="197037" y="561376"/>
                  </a:lnTo>
                  <a:lnTo>
                    <a:pt x="241342" y="572299"/>
                  </a:lnTo>
                  <a:lnTo>
                    <a:pt x="288035" y="576072"/>
                  </a:lnTo>
                  <a:lnTo>
                    <a:pt x="334732" y="572299"/>
                  </a:lnTo>
                  <a:lnTo>
                    <a:pt x="379039" y="561376"/>
                  </a:lnTo>
                  <a:lnTo>
                    <a:pt x="420361" y="543900"/>
                  </a:lnTo>
                  <a:lnTo>
                    <a:pt x="458103" y="520465"/>
                  </a:lnTo>
                  <a:lnTo>
                    <a:pt x="491670" y="491666"/>
                  </a:lnTo>
                  <a:lnTo>
                    <a:pt x="520469" y="458097"/>
                  </a:lnTo>
                  <a:lnTo>
                    <a:pt x="543903" y="420355"/>
                  </a:lnTo>
                  <a:lnTo>
                    <a:pt x="561378" y="379034"/>
                  </a:lnTo>
                  <a:lnTo>
                    <a:pt x="572299" y="334729"/>
                  </a:lnTo>
                  <a:lnTo>
                    <a:pt x="576071" y="288036"/>
                  </a:lnTo>
                  <a:lnTo>
                    <a:pt x="572299" y="241342"/>
                  </a:lnTo>
                  <a:lnTo>
                    <a:pt x="561378" y="197037"/>
                  </a:lnTo>
                  <a:lnTo>
                    <a:pt x="543903" y="155716"/>
                  </a:lnTo>
                  <a:lnTo>
                    <a:pt x="520469" y="117974"/>
                  </a:lnTo>
                  <a:lnTo>
                    <a:pt x="491670" y="84405"/>
                  </a:lnTo>
                  <a:lnTo>
                    <a:pt x="458103" y="55606"/>
                  </a:lnTo>
                  <a:lnTo>
                    <a:pt x="420361" y="32171"/>
                  </a:lnTo>
                  <a:lnTo>
                    <a:pt x="379039" y="14695"/>
                  </a:lnTo>
                  <a:lnTo>
                    <a:pt x="334732" y="3772"/>
                  </a:lnTo>
                  <a:lnTo>
                    <a:pt x="288035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05856" y="3622547"/>
              <a:ext cx="1729739" cy="680085"/>
            </a:xfrm>
            <a:custGeom>
              <a:avLst/>
              <a:gdLst/>
              <a:ahLst/>
              <a:cxnLst/>
              <a:rect l="l" t="t" r="r" b="b"/>
              <a:pathLst>
                <a:path w="1729740" h="680085">
                  <a:moveTo>
                    <a:pt x="371856" y="186690"/>
                  </a:moveTo>
                  <a:lnTo>
                    <a:pt x="365201" y="137096"/>
                  </a:lnTo>
                  <a:lnTo>
                    <a:pt x="346456" y="92506"/>
                  </a:lnTo>
                  <a:lnTo>
                    <a:pt x="317373" y="54711"/>
                  </a:lnTo>
                  <a:lnTo>
                    <a:pt x="279730" y="25514"/>
                  </a:lnTo>
                  <a:lnTo>
                    <a:pt x="235331" y="6680"/>
                  </a:lnTo>
                  <a:lnTo>
                    <a:pt x="185928" y="0"/>
                  </a:lnTo>
                  <a:lnTo>
                    <a:pt x="136525" y="6680"/>
                  </a:lnTo>
                  <a:lnTo>
                    <a:pt x="92113" y="25514"/>
                  </a:lnTo>
                  <a:lnTo>
                    <a:pt x="54483" y="54711"/>
                  </a:lnTo>
                  <a:lnTo>
                    <a:pt x="25400" y="92506"/>
                  </a:lnTo>
                  <a:lnTo>
                    <a:pt x="6642" y="137096"/>
                  </a:lnTo>
                  <a:lnTo>
                    <a:pt x="0" y="186690"/>
                  </a:lnTo>
                  <a:lnTo>
                    <a:pt x="6642" y="236296"/>
                  </a:lnTo>
                  <a:lnTo>
                    <a:pt x="25400" y="280885"/>
                  </a:lnTo>
                  <a:lnTo>
                    <a:pt x="54483" y="318681"/>
                  </a:lnTo>
                  <a:lnTo>
                    <a:pt x="92113" y="347878"/>
                  </a:lnTo>
                  <a:lnTo>
                    <a:pt x="136525" y="366712"/>
                  </a:lnTo>
                  <a:lnTo>
                    <a:pt x="185928" y="373380"/>
                  </a:lnTo>
                  <a:lnTo>
                    <a:pt x="235331" y="366712"/>
                  </a:lnTo>
                  <a:lnTo>
                    <a:pt x="279730" y="347878"/>
                  </a:lnTo>
                  <a:lnTo>
                    <a:pt x="317373" y="318681"/>
                  </a:lnTo>
                  <a:lnTo>
                    <a:pt x="346456" y="280885"/>
                  </a:lnTo>
                  <a:lnTo>
                    <a:pt x="365201" y="236296"/>
                  </a:lnTo>
                  <a:lnTo>
                    <a:pt x="371856" y="186690"/>
                  </a:lnTo>
                  <a:close/>
                </a:path>
                <a:path w="1729740" h="680085">
                  <a:moveTo>
                    <a:pt x="1729740" y="548640"/>
                  </a:moveTo>
                  <a:lnTo>
                    <a:pt x="1719427" y="497649"/>
                  </a:lnTo>
                  <a:lnTo>
                    <a:pt x="1691335" y="455980"/>
                  </a:lnTo>
                  <a:lnTo>
                    <a:pt x="1649666" y="427888"/>
                  </a:lnTo>
                  <a:lnTo>
                    <a:pt x="1598676" y="417576"/>
                  </a:lnTo>
                  <a:lnTo>
                    <a:pt x="1547672" y="427888"/>
                  </a:lnTo>
                  <a:lnTo>
                    <a:pt x="1506016" y="455980"/>
                  </a:lnTo>
                  <a:lnTo>
                    <a:pt x="1477911" y="497649"/>
                  </a:lnTo>
                  <a:lnTo>
                    <a:pt x="1467612" y="548640"/>
                  </a:lnTo>
                  <a:lnTo>
                    <a:pt x="1477911" y="599643"/>
                  </a:lnTo>
                  <a:lnTo>
                    <a:pt x="1506016" y="641299"/>
                  </a:lnTo>
                  <a:lnTo>
                    <a:pt x="1547672" y="669404"/>
                  </a:lnTo>
                  <a:lnTo>
                    <a:pt x="1598676" y="679704"/>
                  </a:lnTo>
                  <a:lnTo>
                    <a:pt x="1649666" y="669404"/>
                  </a:lnTo>
                  <a:lnTo>
                    <a:pt x="1691335" y="641299"/>
                  </a:lnTo>
                  <a:lnTo>
                    <a:pt x="1719427" y="599643"/>
                  </a:lnTo>
                  <a:lnTo>
                    <a:pt x="1729740" y="548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44880" y="1354836"/>
            <a:ext cx="4051300" cy="1172210"/>
            <a:chOff x="944880" y="1354836"/>
            <a:chExt cx="4051300" cy="11722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0" y="1354836"/>
              <a:ext cx="4050791" cy="11506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6216" y="1376172"/>
              <a:ext cx="4008120" cy="1108075"/>
            </a:xfrm>
            <a:custGeom>
              <a:avLst/>
              <a:gdLst/>
              <a:ahLst/>
              <a:cxnLst/>
              <a:rect l="l" t="t" r="r" b="b"/>
              <a:pathLst>
                <a:path w="4008120" h="1108075">
                  <a:moveTo>
                    <a:pt x="4008120" y="0"/>
                  </a:moveTo>
                  <a:lnTo>
                    <a:pt x="0" y="0"/>
                  </a:lnTo>
                  <a:lnTo>
                    <a:pt x="0" y="1107948"/>
                  </a:lnTo>
                  <a:lnTo>
                    <a:pt x="4008120" y="1107948"/>
                  </a:lnTo>
                  <a:lnTo>
                    <a:pt x="400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6216" y="2484119"/>
              <a:ext cx="3991610" cy="43180"/>
            </a:xfrm>
            <a:custGeom>
              <a:avLst/>
              <a:gdLst/>
              <a:ahLst/>
              <a:cxnLst/>
              <a:rect l="l" t="t" r="r" b="b"/>
              <a:pathLst>
                <a:path w="3991610" h="43180">
                  <a:moveTo>
                    <a:pt x="3991355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3991355" y="42672"/>
                  </a:lnTo>
                  <a:lnTo>
                    <a:pt x="39913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44880" y="2732531"/>
            <a:ext cx="4060190" cy="1172210"/>
            <a:chOff x="944880" y="2732531"/>
            <a:chExt cx="4060190" cy="11722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880" y="2732531"/>
              <a:ext cx="4059935" cy="11490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6216" y="2753868"/>
              <a:ext cx="4017645" cy="1106805"/>
            </a:xfrm>
            <a:custGeom>
              <a:avLst/>
              <a:gdLst/>
              <a:ahLst/>
              <a:cxnLst/>
              <a:rect l="l" t="t" r="r" b="b"/>
              <a:pathLst>
                <a:path w="4017645" h="1106804">
                  <a:moveTo>
                    <a:pt x="4017264" y="0"/>
                  </a:moveTo>
                  <a:lnTo>
                    <a:pt x="0" y="0"/>
                  </a:lnTo>
                  <a:lnTo>
                    <a:pt x="0" y="1106424"/>
                  </a:lnTo>
                  <a:lnTo>
                    <a:pt x="4017264" y="1106424"/>
                  </a:lnTo>
                  <a:lnTo>
                    <a:pt x="4017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6216" y="3860291"/>
              <a:ext cx="4000500" cy="44450"/>
            </a:xfrm>
            <a:custGeom>
              <a:avLst/>
              <a:gdLst/>
              <a:ahLst/>
              <a:cxnLst/>
              <a:rect l="l" t="t" r="r" b="b"/>
              <a:pathLst>
                <a:path w="4000500" h="44450">
                  <a:moveTo>
                    <a:pt x="4000500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4000500" y="44196"/>
                  </a:lnTo>
                  <a:lnTo>
                    <a:pt x="4000500" y="0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6216" y="1238698"/>
            <a:ext cx="4017645" cy="261112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905"/>
              </a:spcBef>
            </a:pPr>
            <a:r>
              <a:rPr sz="1400" spc="-10" dirty="0">
                <a:latin typeface="Calibri"/>
                <a:cs typeface="Calibri"/>
              </a:rPr>
              <a:t>Governance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Debates</a:t>
            </a:r>
            <a:endParaRPr sz="1400">
              <a:latin typeface="Calibri"/>
              <a:cs typeface="Calibri"/>
            </a:endParaRPr>
          </a:p>
          <a:p>
            <a:pPr marL="300990" marR="441959">
              <a:lnSpc>
                <a:spcPct val="96100"/>
              </a:lnSpc>
              <a:spcBef>
                <a:spcPts val="685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governance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debates,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research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topic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related </a:t>
            </a:r>
            <a:r>
              <a:rPr sz="1100" dirty="0">
                <a:latin typeface="Calibri"/>
                <a:cs typeface="Calibri"/>
              </a:rPr>
              <a:t>to issues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board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effectiveness,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executive compensation,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shareholder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rights.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offer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perspectives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how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improve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governance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mechanisms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address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emerging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challenges.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100">
              <a:latin typeface="Calibri"/>
              <a:cs typeface="Calibri"/>
            </a:endParaRPr>
          </a:p>
          <a:p>
            <a:pPr marL="30099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Sustainability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Debates</a:t>
            </a:r>
            <a:endParaRPr sz="1400">
              <a:latin typeface="Calibri"/>
              <a:cs typeface="Calibri"/>
            </a:endParaRPr>
          </a:p>
          <a:p>
            <a:pPr marL="300990" marR="342900">
              <a:lnSpc>
                <a:spcPct val="96100"/>
              </a:lnSpc>
              <a:spcBef>
                <a:spcPts val="685"/>
              </a:spcBef>
            </a:pPr>
            <a:r>
              <a:rPr sz="1100" dirty="0">
                <a:latin typeface="Calibri"/>
                <a:cs typeface="Calibri"/>
              </a:rPr>
              <a:t>Regarding</a:t>
            </a:r>
            <a:r>
              <a:rPr sz="1100" spc="-10" dirty="0">
                <a:latin typeface="Calibri"/>
                <a:cs typeface="Calibri"/>
              </a:rPr>
              <a:t> sustainability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debates,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 can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contribute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discussions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on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environmental,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social,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governance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(ESG) </a:t>
            </a:r>
            <a:r>
              <a:rPr sz="1100" dirty="0">
                <a:latin typeface="Calibri"/>
                <a:cs typeface="Calibri"/>
              </a:rPr>
              <a:t>issues.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topics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like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climate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change </a:t>
            </a:r>
            <a:r>
              <a:rPr sz="1100" dirty="0">
                <a:latin typeface="Calibri"/>
                <a:cs typeface="Calibri"/>
              </a:rPr>
              <a:t>mitigation,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social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responsibility,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sustainable </a:t>
            </a:r>
            <a:r>
              <a:rPr sz="1100" dirty="0">
                <a:latin typeface="Calibri"/>
                <a:cs typeface="Calibri"/>
              </a:rPr>
              <a:t>development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goals.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· </a:t>
            </a:r>
            <a:fld id="{81D60167-4931-47E6-BA6A-407CBD079E47}" type="slidenum">
              <a:rPr dirty="0"/>
              <a:t>8</a:t>
            </a:fld>
            <a:r>
              <a:rPr spc="20" dirty="0"/>
              <a:t> </a:t>
            </a:r>
            <a:r>
              <a:rPr spc="-50" dirty="0"/>
              <a:t>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3999" y="2128094"/>
            <a:ext cx="97091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46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7116" y="307513"/>
            <a:ext cx="8033384" cy="4365625"/>
            <a:chOff x="547116" y="307513"/>
            <a:chExt cx="8033384" cy="4365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85571"/>
              <a:ext cx="231647" cy="231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04" y="385571"/>
              <a:ext cx="231647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8" y="385571"/>
              <a:ext cx="230124" cy="231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65776" y="307517"/>
              <a:ext cx="3514725" cy="4365625"/>
            </a:xfrm>
            <a:custGeom>
              <a:avLst/>
              <a:gdLst/>
              <a:ahLst/>
              <a:cxnLst/>
              <a:rect l="l" t="t" r="r" b="b"/>
              <a:pathLst>
                <a:path w="3514725" h="4365625">
                  <a:moveTo>
                    <a:pt x="1429512" y="4316298"/>
                  </a:moveTo>
                  <a:lnTo>
                    <a:pt x="0" y="4316298"/>
                  </a:lnTo>
                  <a:lnTo>
                    <a:pt x="0" y="4365066"/>
                  </a:lnTo>
                  <a:lnTo>
                    <a:pt x="1429512" y="4365066"/>
                  </a:lnTo>
                  <a:lnTo>
                    <a:pt x="1429512" y="4316298"/>
                  </a:lnTo>
                  <a:close/>
                </a:path>
                <a:path w="3514725" h="4365625">
                  <a:moveTo>
                    <a:pt x="3514280" y="142468"/>
                  </a:moveTo>
                  <a:lnTo>
                    <a:pt x="3506825" y="97434"/>
                  </a:lnTo>
                  <a:lnTo>
                    <a:pt x="3486048" y="58331"/>
                  </a:lnTo>
                  <a:lnTo>
                    <a:pt x="3454362" y="27495"/>
                  </a:lnTo>
                  <a:lnTo>
                    <a:pt x="3414179" y="7264"/>
                  </a:lnTo>
                  <a:lnTo>
                    <a:pt x="3367900" y="0"/>
                  </a:lnTo>
                  <a:lnTo>
                    <a:pt x="2968447" y="0"/>
                  </a:lnTo>
                  <a:lnTo>
                    <a:pt x="2922181" y="7264"/>
                  </a:lnTo>
                  <a:lnTo>
                    <a:pt x="2881998" y="27495"/>
                  </a:lnTo>
                  <a:lnTo>
                    <a:pt x="2850311" y="58331"/>
                  </a:lnTo>
                  <a:lnTo>
                    <a:pt x="2829522" y="97434"/>
                  </a:lnTo>
                  <a:lnTo>
                    <a:pt x="2822067" y="142468"/>
                  </a:lnTo>
                  <a:lnTo>
                    <a:pt x="2822384" y="144449"/>
                  </a:lnTo>
                  <a:lnTo>
                    <a:pt x="2822054" y="146494"/>
                  </a:lnTo>
                  <a:lnTo>
                    <a:pt x="2829522" y="191528"/>
                  </a:lnTo>
                  <a:lnTo>
                    <a:pt x="2850299" y="230632"/>
                  </a:lnTo>
                  <a:lnTo>
                    <a:pt x="2881985" y="261480"/>
                  </a:lnTo>
                  <a:lnTo>
                    <a:pt x="2922168" y="281698"/>
                  </a:lnTo>
                  <a:lnTo>
                    <a:pt x="2968434" y="288963"/>
                  </a:lnTo>
                  <a:lnTo>
                    <a:pt x="3367900" y="288963"/>
                  </a:lnTo>
                  <a:lnTo>
                    <a:pt x="3414166" y="281698"/>
                  </a:lnTo>
                  <a:lnTo>
                    <a:pt x="3454349" y="261480"/>
                  </a:lnTo>
                  <a:lnTo>
                    <a:pt x="3486035" y="230632"/>
                  </a:lnTo>
                  <a:lnTo>
                    <a:pt x="3506813" y="191528"/>
                  </a:lnTo>
                  <a:lnTo>
                    <a:pt x="3514280" y="146494"/>
                  </a:lnTo>
                  <a:lnTo>
                    <a:pt x="3513937" y="144487"/>
                  </a:lnTo>
                  <a:lnTo>
                    <a:pt x="3514280" y="142468"/>
                  </a:lnTo>
                  <a:close/>
                </a:path>
              </a:pathLst>
            </a:custGeom>
            <a:solidFill>
              <a:srgbClr val="D51D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558" y="4280562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ACADEMICS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5910" y="2825523"/>
            <a:ext cx="49891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3105" marR="5080" indent="-70104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4800" spc="-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Objectives </a:t>
            </a:r>
            <a:r>
              <a:rPr sz="4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Questions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0270" y="334957"/>
            <a:ext cx="29019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NPU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1864</Words>
  <Application>Microsoft Office PowerPoint</Application>
  <PresentationFormat>全屏显示(16:9)</PresentationFormat>
  <Paragraphs>231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Arial MT</vt:lpstr>
      <vt:lpstr>等线</vt:lpstr>
      <vt:lpstr>Calibri</vt:lpstr>
      <vt:lpstr>Calibri Light</vt:lpstr>
      <vt:lpstr>Times New Roman</vt:lpstr>
      <vt:lpstr>Office Theme</vt:lpstr>
      <vt:lpstr>Board Diversity and ESG Performance: Evidence from Chinese Listed Firms</vt:lpstr>
      <vt:lpstr>PowerPoint 演示文稿</vt:lpstr>
      <vt:lpstr>PowerPoint 演示文稿</vt:lpstr>
      <vt:lpstr>Research Title</vt:lpstr>
      <vt:lpstr>PowerPoint 演示文稿</vt:lpstr>
      <vt:lpstr>Research Problem</vt:lpstr>
      <vt:lpstr>Significance of the Topic</vt:lpstr>
      <vt:lpstr>Relevance to Current Debates</vt:lpstr>
      <vt:lpstr>PowerPoint 演示文稿</vt:lpstr>
      <vt:lpstr>Main Research Objective</vt:lpstr>
      <vt:lpstr>Specific Research Questions or Hypotheses</vt:lpstr>
      <vt:lpstr>PowerPoint 演示文稿</vt:lpstr>
      <vt:lpstr>Relevant Academic Articles</vt:lpstr>
      <vt:lpstr>Theoretical Perspectives and Findings</vt:lpstr>
      <vt:lpstr>Research Gaps</vt:lpstr>
      <vt:lpstr>PowerPoint 演示文稿</vt:lpstr>
      <vt:lpstr>Underpinning Theory</vt:lpstr>
      <vt:lpstr>Appropriateness of the Theory</vt:lpstr>
      <vt:lpstr>PowerPoint 演示文稿</vt:lpstr>
      <vt:lpstr>Data</vt:lpstr>
      <vt:lpstr>Sources</vt:lpstr>
      <vt:lpstr>Methodology</vt:lpstr>
      <vt:lpstr>PowerPoint 演示文稿</vt:lpstr>
      <vt:lpstr>Academic Contribution</vt:lpstr>
      <vt:lpstr>Practical or Policy Implications</vt:lpstr>
      <vt:lpstr>PowerPoint 演示文稿</vt:lpstr>
      <vt:lpstr>Research Steps</vt:lpstr>
      <vt:lpstr>Academic References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川 马</cp:lastModifiedBy>
  <cp:revision>1</cp:revision>
  <dcterms:created xsi:type="dcterms:W3CDTF">2025-06-30T08:30:07Z</dcterms:created>
  <dcterms:modified xsi:type="dcterms:W3CDTF">2025-07-02T07:27:05Z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2025-06-22T00:00:00Z</vt:filetime>
  </property>
  <property fmtid="{D5CDD505-2E9C-101B-9397-08002B2CF9AE}" pid="3" name="Creator">
    <vt:lpwstr>Acrobat PDFMaker 23 for PowerPoint</vt:lpwstr>
  </property>
  <property fmtid="{D5CDD505-2E9C-101B-9397-08002B2CF9AE}" pid="4" name="LastSaved">
    <vt:filetime>2025-06-30T00:00:00Z</vt:filetime>
  </property>
  <property fmtid="{D5CDD505-2E9C-101B-9397-08002B2CF9AE}" pid="5" name="Producer">
    <vt:lpwstr>Adobe PDF Library 23.3.45</vt:lpwstr>
  </property>
</Properties>
</file>